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0" r:id="rId1"/>
  </p:sldMasterIdLst>
  <p:notesMasterIdLst>
    <p:notesMasterId r:id="rId13"/>
  </p:notesMasterIdLst>
  <p:sldIdLst>
    <p:sldId id="299" r:id="rId2"/>
    <p:sldId id="257" r:id="rId3"/>
    <p:sldId id="390" r:id="rId4"/>
    <p:sldId id="367" r:id="rId5"/>
    <p:sldId id="384" r:id="rId6"/>
    <p:sldId id="385" r:id="rId7"/>
    <p:sldId id="387" r:id="rId8"/>
    <p:sldId id="386" r:id="rId9"/>
    <p:sldId id="388" r:id="rId10"/>
    <p:sldId id="382" r:id="rId11"/>
    <p:sldId id="263" r:id="rId12"/>
  </p:sldIdLst>
  <p:sldSz cx="12192000" cy="6858000"/>
  <p:notesSz cx="6858000" cy="9144000"/>
  <p:custShowLst>
    <p:custShow name="Custom Show 1" id="0">
      <p:sldLst>
        <p:sld r:id="rId2"/>
        <p:sld r:id="rId3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A2FDF0-9451-4492-BDAF-9D2D6F8CFEC3}" v="75" dt="2025-03-08T20:01:36.6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79608" autoAdjust="0"/>
  </p:normalViewPr>
  <p:slideViewPr>
    <p:cSldViewPr snapToGrid="0">
      <p:cViewPr varScale="1">
        <p:scale>
          <a:sx n="77" d="100"/>
          <a:sy n="77" d="100"/>
        </p:scale>
        <p:origin x="85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yna Hughes" userId="86aeac9f-971e-413b-9f78-ace434bd0a60" providerId="ADAL" clId="{CA5F81C2-971D-4B91-B515-CCFE076119EC}"/>
    <pc:docChg chg="custSel modSld sldOrd">
      <pc:chgData name="Kristyna Hughes" userId="86aeac9f-971e-413b-9f78-ace434bd0a60" providerId="ADAL" clId="{CA5F81C2-971D-4B91-B515-CCFE076119EC}" dt="2023-09-14T18:11:43.661" v="60" actId="478"/>
      <pc:docMkLst>
        <pc:docMk/>
      </pc:docMkLst>
      <pc:sldChg chg="addSp delSp modSp mod">
        <pc:chgData name="Kristyna Hughes" userId="86aeac9f-971e-413b-9f78-ace434bd0a60" providerId="ADAL" clId="{CA5F81C2-971D-4B91-B515-CCFE076119EC}" dt="2023-09-14T18:10:33.190" v="58" actId="14100"/>
        <pc:sldMkLst>
          <pc:docMk/>
          <pc:sldMk cId="949436070" sldId="257"/>
        </pc:sldMkLst>
      </pc:sldChg>
      <pc:sldChg chg="delSp modSp mod">
        <pc:chgData name="Kristyna Hughes" userId="86aeac9f-971e-413b-9f78-ace434bd0a60" providerId="ADAL" clId="{CA5F81C2-971D-4B91-B515-CCFE076119EC}" dt="2023-09-14T18:11:43.661" v="60" actId="478"/>
        <pc:sldMkLst>
          <pc:docMk/>
          <pc:sldMk cId="146538252" sldId="267"/>
        </pc:sldMkLst>
      </pc:sldChg>
      <pc:sldChg chg="ord">
        <pc:chgData name="Kristyna Hughes" userId="86aeac9f-971e-413b-9f78-ace434bd0a60" providerId="ADAL" clId="{CA5F81C2-971D-4B91-B515-CCFE076119EC}" dt="2023-09-14T18:07:37.720" v="54"/>
        <pc:sldMkLst>
          <pc:docMk/>
          <pc:sldMk cId="4072046321" sldId="359"/>
        </pc:sldMkLst>
      </pc:sldChg>
    </pc:docChg>
  </pc:docChgLst>
  <pc:docChgLst>
    <pc:chgData name="Kristyna Ferris" userId="86aeac9f-971e-413b-9f78-ace434bd0a60" providerId="ADAL" clId="{88A2FDF0-9451-4492-BDAF-9D2D6F8CFEC3}"/>
    <pc:docChg chg="delSld modSld sldOrd delMainMaster">
      <pc:chgData name="Kristyna Ferris" userId="86aeac9f-971e-413b-9f78-ace434bd0a60" providerId="ADAL" clId="{88A2FDF0-9451-4492-BDAF-9D2D6F8CFEC3}" dt="2025-03-08T20:02:17.797" v="83" actId="47"/>
      <pc:docMkLst>
        <pc:docMk/>
      </pc:docMkLst>
      <pc:sldChg chg="del">
        <pc:chgData name="Kristyna Ferris" userId="86aeac9f-971e-413b-9f78-ace434bd0a60" providerId="ADAL" clId="{88A2FDF0-9451-4492-BDAF-9D2D6F8CFEC3}" dt="2025-03-08T20:02:16.904" v="82" actId="47"/>
        <pc:sldMkLst>
          <pc:docMk/>
          <pc:sldMk cId="3893758781" sldId="256"/>
        </pc:sldMkLst>
      </pc:sldChg>
      <pc:sldChg chg="ord">
        <pc:chgData name="Kristyna Ferris" userId="86aeac9f-971e-413b-9f78-ace434bd0a60" providerId="ADAL" clId="{88A2FDF0-9451-4492-BDAF-9D2D6F8CFEC3}" dt="2025-03-08T03:54:27.909" v="2"/>
        <pc:sldMkLst>
          <pc:docMk/>
          <pc:sldMk cId="949436070" sldId="257"/>
        </pc:sldMkLst>
      </pc:sldChg>
      <pc:sldChg chg="del">
        <pc:chgData name="Kristyna Ferris" userId="86aeac9f-971e-413b-9f78-ace434bd0a60" providerId="ADAL" clId="{88A2FDF0-9451-4492-BDAF-9D2D6F8CFEC3}" dt="2025-03-08T03:56:04.611" v="21" actId="47"/>
        <pc:sldMkLst>
          <pc:docMk/>
          <pc:sldMk cId="1864573609" sldId="261"/>
        </pc:sldMkLst>
      </pc:sldChg>
      <pc:sldChg chg="modSp modAnim">
        <pc:chgData name="Kristyna Ferris" userId="86aeac9f-971e-413b-9f78-ace434bd0a60" providerId="ADAL" clId="{88A2FDF0-9451-4492-BDAF-9D2D6F8CFEC3}" dt="2025-03-08T04:31:13.220" v="78" actId="20577"/>
        <pc:sldMkLst>
          <pc:docMk/>
          <pc:sldMk cId="654139468" sldId="299"/>
        </pc:sldMkLst>
        <pc:spChg chg="mod">
          <ac:chgData name="Kristyna Ferris" userId="86aeac9f-971e-413b-9f78-ace434bd0a60" providerId="ADAL" clId="{88A2FDF0-9451-4492-BDAF-9D2D6F8CFEC3}" dt="2025-03-08T04:31:13.220" v="78" actId="20577"/>
          <ac:spMkLst>
            <pc:docMk/>
            <pc:sldMk cId="654139468" sldId="299"/>
            <ac:spMk id="2" creationId="{A4322E92-41AE-89A9-2018-F418DEE61614}"/>
          </ac:spMkLst>
        </pc:spChg>
      </pc:sldChg>
      <pc:sldChg chg="del">
        <pc:chgData name="Kristyna Ferris" userId="86aeac9f-971e-413b-9f78-ace434bd0a60" providerId="ADAL" clId="{88A2FDF0-9451-4492-BDAF-9D2D6F8CFEC3}" dt="2025-03-08T03:57:56.352" v="24" actId="47"/>
        <pc:sldMkLst>
          <pc:docMk/>
          <pc:sldMk cId="1096449800" sldId="369"/>
        </pc:sldMkLst>
      </pc:sldChg>
      <pc:sldChg chg="del">
        <pc:chgData name="Kristyna Ferris" userId="86aeac9f-971e-413b-9f78-ace434bd0a60" providerId="ADAL" clId="{88A2FDF0-9451-4492-BDAF-9D2D6F8CFEC3}" dt="2025-03-08T03:52:22.162" v="0" actId="2696"/>
        <pc:sldMkLst>
          <pc:docMk/>
          <pc:sldMk cId="1025252409" sldId="370"/>
        </pc:sldMkLst>
      </pc:sldChg>
      <pc:sldChg chg="del">
        <pc:chgData name="Kristyna Ferris" userId="86aeac9f-971e-413b-9f78-ace434bd0a60" providerId="ADAL" clId="{88A2FDF0-9451-4492-BDAF-9D2D6F8CFEC3}" dt="2025-03-08T03:57:42.364" v="22" actId="47"/>
        <pc:sldMkLst>
          <pc:docMk/>
          <pc:sldMk cId="1088108979" sldId="380"/>
        </pc:sldMkLst>
      </pc:sldChg>
      <pc:sldChg chg="modTransition">
        <pc:chgData name="Kristyna Ferris" userId="86aeac9f-971e-413b-9f78-ace434bd0a60" providerId="ADAL" clId="{88A2FDF0-9451-4492-BDAF-9D2D6F8CFEC3}" dt="2025-03-08T04:29:46.129" v="70"/>
        <pc:sldMkLst>
          <pc:docMk/>
          <pc:sldMk cId="2479029440" sldId="382"/>
        </pc:sldMkLst>
      </pc:sldChg>
      <pc:sldChg chg="modTransition">
        <pc:chgData name="Kristyna Ferris" userId="86aeac9f-971e-413b-9f78-ace434bd0a60" providerId="ADAL" clId="{88A2FDF0-9451-4492-BDAF-9D2D6F8CFEC3}" dt="2025-03-08T20:01:36.646" v="80"/>
        <pc:sldMkLst>
          <pc:docMk/>
          <pc:sldMk cId="1429950852" sldId="384"/>
        </pc:sldMkLst>
      </pc:sldChg>
      <pc:sldChg chg="del">
        <pc:chgData name="Kristyna Ferris" userId="86aeac9f-971e-413b-9f78-ace434bd0a60" providerId="ADAL" clId="{88A2FDF0-9451-4492-BDAF-9D2D6F8CFEC3}" dt="2025-03-08T03:57:47.486" v="23" actId="47"/>
        <pc:sldMkLst>
          <pc:docMk/>
          <pc:sldMk cId="419613105" sldId="389"/>
        </pc:sldMkLst>
      </pc:sldChg>
      <pc:sldChg chg="modTransition">
        <pc:chgData name="Kristyna Ferris" userId="86aeac9f-971e-413b-9f78-ace434bd0a60" providerId="ADAL" clId="{88A2FDF0-9451-4492-BDAF-9D2D6F8CFEC3}" dt="2025-03-08T04:30:20.377" v="72"/>
        <pc:sldMkLst>
          <pc:docMk/>
          <pc:sldMk cId="743594602" sldId="390"/>
        </pc:sldMkLst>
      </pc:sldChg>
      <pc:sldChg chg="del modTransition">
        <pc:chgData name="Kristyna Ferris" userId="86aeac9f-971e-413b-9f78-ace434bd0a60" providerId="ADAL" clId="{88A2FDF0-9451-4492-BDAF-9D2D6F8CFEC3}" dt="2025-03-08T20:02:15.851" v="81" actId="47"/>
        <pc:sldMkLst>
          <pc:docMk/>
          <pc:sldMk cId="4120527616" sldId="2147483644"/>
        </pc:sldMkLst>
      </pc:sldChg>
      <pc:sldChg chg="del">
        <pc:chgData name="Kristyna Ferris" userId="86aeac9f-971e-413b-9f78-ace434bd0a60" providerId="ADAL" clId="{88A2FDF0-9451-4492-BDAF-9D2D6F8CFEC3}" dt="2025-03-08T20:02:17.797" v="83" actId="47"/>
        <pc:sldMkLst>
          <pc:docMk/>
          <pc:sldMk cId="3294792899" sldId="2147483645"/>
        </pc:sldMkLst>
      </pc:sldChg>
      <pc:sldMasterChg chg="del delSldLayout">
        <pc:chgData name="Kristyna Ferris" userId="86aeac9f-971e-413b-9f78-ace434bd0a60" providerId="ADAL" clId="{88A2FDF0-9451-4492-BDAF-9D2D6F8CFEC3}" dt="2025-03-08T20:02:17.797" v="83" actId="47"/>
        <pc:sldMasterMkLst>
          <pc:docMk/>
          <pc:sldMasterMk cId="1640882646" sldId="2147483722"/>
        </pc:sldMasterMkLst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3132498677" sldId="2147483723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1765190687" sldId="2147483724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1657492477" sldId="2147483725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3454155955" sldId="2147483726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4242909112" sldId="2147483727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1355850896" sldId="2147483728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2697559453" sldId="2147483729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2870762473" sldId="2147483730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3428099738" sldId="2147483731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2184592809" sldId="2147483732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3641639469" sldId="2147483733"/>
          </pc:sldLayoutMkLst>
        </pc:sldLayoutChg>
      </pc:sldMasterChg>
    </pc:docChg>
  </pc:docChgLst>
  <pc:docChgLst>
    <pc:chgData name="Kristyna Ferris" userId="86aeac9f-971e-413b-9f78-ace434bd0a60" providerId="ADAL" clId="{CA6271D3-4F06-40AC-AA25-6DD164CBD8CC}"/>
    <pc:docChg chg="undo custSel addSld delSld modSld sldOrd">
      <pc:chgData name="Kristyna Ferris" userId="86aeac9f-971e-413b-9f78-ace434bd0a60" providerId="ADAL" clId="{CA6271D3-4F06-40AC-AA25-6DD164CBD8CC}" dt="2024-04-20T14:19:28.998" v="4512" actId="20577"/>
      <pc:docMkLst>
        <pc:docMk/>
      </pc:docMkLst>
      <pc:sldChg chg="addSp delSp modSp mod setBg">
        <pc:chgData name="Kristyna Ferris" userId="86aeac9f-971e-413b-9f78-ace434bd0a60" providerId="ADAL" clId="{CA6271D3-4F06-40AC-AA25-6DD164CBD8CC}" dt="2024-04-17T00:30:38.843" v="1553" actId="14100"/>
        <pc:sldMkLst>
          <pc:docMk/>
          <pc:sldMk cId="949436070" sldId="257"/>
        </pc:sldMkLst>
      </pc:sldChg>
      <pc:sldChg chg="del">
        <pc:chgData name="Kristyna Ferris" userId="86aeac9f-971e-413b-9f78-ace434bd0a60" providerId="ADAL" clId="{CA6271D3-4F06-40AC-AA25-6DD164CBD8CC}" dt="2024-04-16T23:59:23.586" v="1396" actId="47"/>
        <pc:sldMkLst>
          <pc:docMk/>
          <pc:sldMk cId="2660162150" sldId="260"/>
        </pc:sldMkLst>
      </pc:sldChg>
      <pc:sldChg chg="addSp delSp modSp mod">
        <pc:chgData name="Kristyna Ferris" userId="86aeac9f-971e-413b-9f78-ace434bd0a60" providerId="ADAL" clId="{CA6271D3-4F06-40AC-AA25-6DD164CBD8CC}" dt="2024-04-17T03:13:36.138" v="3812" actId="1076"/>
        <pc:sldMkLst>
          <pc:docMk/>
          <pc:sldMk cId="1864573609" sldId="261"/>
        </pc:sldMkLst>
      </pc:sldChg>
      <pc:sldChg chg="addSp delSp modSp mod">
        <pc:chgData name="Kristyna Ferris" userId="86aeac9f-971e-413b-9f78-ace434bd0a60" providerId="ADAL" clId="{CA6271D3-4F06-40AC-AA25-6DD164CBD8CC}" dt="2024-04-16T23:59:04.790" v="1393" actId="1076"/>
        <pc:sldMkLst>
          <pc:docMk/>
          <pc:sldMk cId="1345791448" sldId="263"/>
        </pc:sldMkLst>
      </pc:sldChg>
      <pc:sldChg chg="addSp delSp modSp del mod">
        <pc:chgData name="Kristyna Ferris" userId="86aeac9f-971e-413b-9f78-ace434bd0a60" providerId="ADAL" clId="{CA6271D3-4F06-40AC-AA25-6DD164CBD8CC}" dt="2024-04-17T00:47:40.601" v="1634" actId="2696"/>
        <pc:sldMkLst>
          <pc:docMk/>
          <pc:sldMk cId="4010742921" sldId="264"/>
        </pc:sldMkLst>
      </pc:sldChg>
      <pc:sldChg chg="del">
        <pc:chgData name="Kristyna Ferris" userId="86aeac9f-971e-413b-9f78-ace434bd0a60" providerId="ADAL" clId="{CA6271D3-4F06-40AC-AA25-6DD164CBD8CC}" dt="2024-04-16T23:59:19.154" v="1395" actId="47"/>
        <pc:sldMkLst>
          <pc:docMk/>
          <pc:sldMk cId="1668367976" sldId="266"/>
        </pc:sldMkLst>
      </pc:sldChg>
      <pc:sldChg chg="del">
        <pc:chgData name="Kristyna Ferris" userId="86aeac9f-971e-413b-9f78-ace434bd0a60" providerId="ADAL" clId="{CA6271D3-4F06-40AC-AA25-6DD164CBD8CC}" dt="2024-04-16T23:59:17.635" v="1394" actId="47"/>
        <pc:sldMkLst>
          <pc:docMk/>
          <pc:sldMk cId="146538252" sldId="267"/>
        </pc:sldMkLst>
      </pc:sldChg>
      <pc:sldChg chg="modSp">
        <pc:chgData name="Kristyna Ferris" userId="86aeac9f-971e-413b-9f78-ace434bd0a60" providerId="ADAL" clId="{CA6271D3-4F06-40AC-AA25-6DD164CBD8CC}" dt="2024-04-10T01:22:41.105" v="56" actId="20577"/>
        <pc:sldMkLst>
          <pc:docMk/>
          <pc:sldMk cId="654139468" sldId="299"/>
        </pc:sldMkLst>
      </pc:sldChg>
      <pc:sldChg chg="del">
        <pc:chgData name="Kristyna Ferris" userId="86aeac9f-971e-413b-9f78-ace434bd0a60" providerId="ADAL" clId="{CA6271D3-4F06-40AC-AA25-6DD164CBD8CC}" dt="2024-04-10T01:29:25.639" v="61" actId="2696"/>
        <pc:sldMkLst>
          <pc:docMk/>
          <pc:sldMk cId="4132263986" sldId="360"/>
        </pc:sldMkLst>
      </pc:sldChg>
      <pc:sldChg chg="addSp delSp modSp del mod">
        <pc:chgData name="Kristyna Ferris" userId="86aeac9f-971e-413b-9f78-ace434bd0a60" providerId="ADAL" clId="{CA6271D3-4F06-40AC-AA25-6DD164CBD8CC}" dt="2024-04-17T00:47:22.503" v="1632" actId="2696"/>
        <pc:sldMkLst>
          <pc:docMk/>
          <pc:sldMk cId="2020972552" sldId="361"/>
        </pc:sldMkLst>
      </pc:sldChg>
      <pc:sldChg chg="modSp add del mod ord">
        <pc:chgData name="Kristyna Ferris" userId="86aeac9f-971e-413b-9f78-ace434bd0a60" providerId="ADAL" clId="{CA6271D3-4F06-40AC-AA25-6DD164CBD8CC}" dt="2024-04-17T00:55:43.479" v="2082" actId="47"/>
        <pc:sldMkLst>
          <pc:docMk/>
          <pc:sldMk cId="1293454354" sldId="362"/>
        </pc:sldMkLst>
      </pc:sldChg>
      <pc:sldChg chg="del">
        <pc:chgData name="Kristyna Ferris" userId="86aeac9f-971e-413b-9f78-ace434bd0a60" providerId="ADAL" clId="{CA6271D3-4F06-40AC-AA25-6DD164CBD8CC}" dt="2024-04-16T23:01:13.634" v="1193" actId="47"/>
        <pc:sldMkLst>
          <pc:docMk/>
          <pc:sldMk cId="3815500802" sldId="362"/>
        </pc:sldMkLst>
      </pc:sldChg>
      <pc:sldChg chg="del">
        <pc:chgData name="Kristyna Ferris" userId="86aeac9f-971e-413b-9f78-ace434bd0a60" providerId="ADAL" clId="{CA6271D3-4F06-40AC-AA25-6DD164CBD8CC}" dt="2024-04-16T23:01:16.018" v="1194" actId="47"/>
        <pc:sldMkLst>
          <pc:docMk/>
          <pc:sldMk cId="1294155780" sldId="363"/>
        </pc:sldMkLst>
      </pc:sldChg>
      <pc:sldChg chg="addSp delSp modSp add del mod">
        <pc:chgData name="Kristyna Ferris" userId="86aeac9f-971e-413b-9f78-ace434bd0a60" providerId="ADAL" clId="{CA6271D3-4F06-40AC-AA25-6DD164CBD8CC}" dt="2024-04-17T00:31:28.962" v="1573" actId="2696"/>
        <pc:sldMkLst>
          <pc:docMk/>
          <pc:sldMk cId="3549817896" sldId="363"/>
        </pc:sldMkLst>
      </pc:sldChg>
      <pc:sldChg chg="modSp add del mod ord">
        <pc:chgData name="Kristyna Ferris" userId="86aeac9f-971e-413b-9f78-ace434bd0a60" providerId="ADAL" clId="{CA6271D3-4F06-40AC-AA25-6DD164CBD8CC}" dt="2024-04-17T00:56:05.758" v="2109" actId="47"/>
        <pc:sldMkLst>
          <pc:docMk/>
          <pc:sldMk cId="1345978311" sldId="364"/>
        </pc:sldMkLst>
      </pc:sldChg>
      <pc:sldChg chg="addSp modSp add del mod">
        <pc:chgData name="Kristyna Ferris" userId="86aeac9f-971e-413b-9f78-ace434bd0a60" providerId="ADAL" clId="{CA6271D3-4F06-40AC-AA25-6DD164CBD8CC}" dt="2024-04-17T00:56:54.763" v="2161" actId="2696"/>
        <pc:sldMkLst>
          <pc:docMk/>
          <pc:sldMk cId="1597992047" sldId="365"/>
        </pc:sldMkLst>
      </pc:sldChg>
      <pc:sldChg chg="modSp add del mod">
        <pc:chgData name="Kristyna Ferris" userId="86aeac9f-971e-413b-9f78-ace434bd0a60" providerId="ADAL" clId="{CA6271D3-4F06-40AC-AA25-6DD164CBD8CC}" dt="2024-04-17T00:57:11.499" v="2186" actId="47"/>
        <pc:sldMkLst>
          <pc:docMk/>
          <pc:sldMk cId="1503159326" sldId="366"/>
        </pc:sldMkLst>
      </pc:sldChg>
      <pc:sldChg chg="addSp delSp modSp add mod ord modNotesTx">
        <pc:chgData name="Kristyna Ferris" userId="86aeac9f-971e-413b-9f78-ace434bd0a60" providerId="ADAL" clId="{CA6271D3-4F06-40AC-AA25-6DD164CBD8CC}" dt="2024-04-17T01:26:44.396" v="3521" actId="478"/>
        <pc:sldMkLst>
          <pc:docMk/>
          <pc:sldMk cId="4068800903" sldId="367"/>
        </pc:sldMkLst>
      </pc:sldChg>
      <pc:sldChg chg="addSp delSp modSp add mod">
        <pc:chgData name="Kristyna Ferris" userId="86aeac9f-971e-413b-9f78-ace434bd0a60" providerId="ADAL" clId="{CA6271D3-4F06-40AC-AA25-6DD164CBD8CC}" dt="2024-04-17T01:26:58.870" v="3523" actId="1076"/>
        <pc:sldMkLst>
          <pc:docMk/>
          <pc:sldMk cId="2141359495" sldId="368"/>
        </pc:sldMkLst>
      </pc:sldChg>
      <pc:sldChg chg="addSp delSp modSp add mod ord modNotesTx">
        <pc:chgData name="Kristyna Ferris" userId="86aeac9f-971e-413b-9f78-ace434bd0a60" providerId="ADAL" clId="{CA6271D3-4F06-40AC-AA25-6DD164CBD8CC}" dt="2024-04-20T12:56:08.197" v="4409"/>
        <pc:sldMkLst>
          <pc:docMk/>
          <pc:sldMk cId="1096449800" sldId="369"/>
        </pc:sldMkLst>
      </pc:sldChg>
      <pc:sldChg chg="addSp delSp modSp add mod ord modNotesTx">
        <pc:chgData name="Kristyna Ferris" userId="86aeac9f-971e-413b-9f78-ace434bd0a60" providerId="ADAL" clId="{CA6271D3-4F06-40AC-AA25-6DD164CBD8CC}" dt="2024-04-17T01:26:41.457" v="3520" actId="478"/>
        <pc:sldMkLst>
          <pc:docMk/>
          <pc:sldMk cId="1025252409" sldId="370"/>
        </pc:sldMkLst>
      </pc:sldChg>
      <pc:sldChg chg="addSp delSp modSp add mod modNotesTx">
        <pc:chgData name="Kristyna Ferris" userId="86aeac9f-971e-413b-9f78-ace434bd0a60" providerId="ADAL" clId="{CA6271D3-4F06-40AC-AA25-6DD164CBD8CC}" dt="2024-04-20T14:19:28.998" v="4512" actId="20577"/>
        <pc:sldMkLst>
          <pc:docMk/>
          <pc:sldMk cId="4293490888" sldId="371"/>
        </pc:sldMkLst>
      </pc:sldChg>
      <pc:sldChg chg="addSp delSp modSp add mod ord">
        <pc:chgData name="Kristyna Ferris" userId="86aeac9f-971e-413b-9f78-ace434bd0a60" providerId="ADAL" clId="{CA6271D3-4F06-40AC-AA25-6DD164CBD8CC}" dt="2024-04-17T03:22:36.998" v="3816" actId="1076"/>
        <pc:sldMkLst>
          <pc:docMk/>
          <pc:sldMk cId="1711815052" sldId="372"/>
        </pc:sldMkLst>
      </pc:sldChg>
      <pc:sldChg chg="delSp add del setBg delDesignElem">
        <pc:chgData name="Kristyna Ferris" userId="86aeac9f-971e-413b-9f78-ace434bd0a60" providerId="ADAL" clId="{CA6271D3-4F06-40AC-AA25-6DD164CBD8CC}" dt="2024-04-17T00:56:31.537" v="2141" actId="47"/>
        <pc:sldMkLst>
          <pc:docMk/>
          <pc:sldMk cId="4166367933" sldId="372"/>
        </pc:sldMkLst>
      </pc:sldChg>
      <pc:sldChg chg="addSp delSp modSp add del mod ord modNotesTx">
        <pc:chgData name="Kristyna Ferris" userId="86aeac9f-971e-413b-9f78-ace434bd0a60" providerId="ADAL" clId="{CA6271D3-4F06-40AC-AA25-6DD164CBD8CC}" dt="2024-04-17T21:35:17.314" v="4117" actId="47"/>
        <pc:sldMkLst>
          <pc:docMk/>
          <pc:sldMk cId="2639802860" sldId="373"/>
        </pc:sldMkLst>
      </pc:sldChg>
      <pc:sldChg chg="delSp add del mod">
        <pc:chgData name="Kristyna Ferris" userId="86aeac9f-971e-413b-9f78-ace434bd0a60" providerId="ADAL" clId="{CA6271D3-4F06-40AC-AA25-6DD164CBD8CC}" dt="2024-04-17T01:11:04.192" v="2532" actId="2696"/>
        <pc:sldMkLst>
          <pc:docMk/>
          <pc:sldMk cId="1247821670" sldId="374"/>
        </pc:sldMkLst>
      </pc:sldChg>
      <pc:sldChg chg="addSp delSp modSp add del mod ord setBg delDesignElem">
        <pc:chgData name="Kristyna Ferris" userId="86aeac9f-971e-413b-9f78-ace434bd0a60" providerId="ADAL" clId="{CA6271D3-4F06-40AC-AA25-6DD164CBD8CC}" dt="2024-04-17T01:25:10.887" v="3504" actId="47"/>
        <pc:sldMkLst>
          <pc:docMk/>
          <pc:sldMk cId="4041514200" sldId="374"/>
        </pc:sldMkLst>
      </pc:sldChg>
      <pc:sldChg chg="addSp delSp modSp add mod ord modNotesTx">
        <pc:chgData name="Kristyna Ferris" userId="86aeac9f-971e-413b-9f78-ace434bd0a60" providerId="ADAL" clId="{CA6271D3-4F06-40AC-AA25-6DD164CBD8CC}" dt="2024-04-17T02:06:51.947" v="3593" actId="20577"/>
        <pc:sldMkLst>
          <pc:docMk/>
          <pc:sldMk cId="2265793859" sldId="375"/>
        </pc:sldMkLst>
      </pc:sldChg>
      <pc:sldChg chg="add del">
        <pc:chgData name="Kristyna Ferris" userId="86aeac9f-971e-413b-9f78-ace434bd0a60" providerId="ADAL" clId="{CA6271D3-4F06-40AC-AA25-6DD164CBD8CC}" dt="2024-04-17T21:35:30.081" v="4121" actId="47"/>
        <pc:sldMkLst>
          <pc:docMk/>
          <pc:sldMk cId="3602357234" sldId="376"/>
        </pc:sldMkLst>
      </pc:sldChg>
      <pc:sldChg chg="addSp delSp modSp add mod modNotesTx">
        <pc:chgData name="Kristyna Ferris" userId="86aeac9f-971e-413b-9f78-ace434bd0a60" providerId="ADAL" clId="{CA6271D3-4F06-40AC-AA25-6DD164CBD8CC}" dt="2024-04-18T02:29:25.895" v="4407"/>
        <pc:sldMkLst>
          <pc:docMk/>
          <pc:sldMk cId="3041511338" sldId="377"/>
        </pc:sldMkLst>
      </pc:sldChg>
      <pc:sldChg chg="addSp delSp modSp add mod ord setBg delDesignElem modNotesTx">
        <pc:chgData name="Kristyna Ferris" userId="86aeac9f-971e-413b-9f78-ace434bd0a60" providerId="ADAL" clId="{CA6271D3-4F06-40AC-AA25-6DD164CBD8CC}" dt="2024-04-17T21:49:13.926" v="4192"/>
        <pc:sldMkLst>
          <pc:docMk/>
          <pc:sldMk cId="221036931" sldId="378"/>
        </pc:sldMkLst>
      </pc:sldChg>
      <pc:sldChg chg="delSp modSp add del mod">
        <pc:chgData name="Kristyna Ferris" userId="86aeac9f-971e-413b-9f78-ace434bd0a60" providerId="ADAL" clId="{CA6271D3-4F06-40AC-AA25-6DD164CBD8CC}" dt="2024-04-17T21:36:13.641" v="4126" actId="47"/>
        <pc:sldMkLst>
          <pc:docMk/>
          <pc:sldMk cId="2483279813" sldId="378"/>
        </pc:sldMkLst>
      </pc:sldChg>
      <pc:sldChg chg="addSp delSp modSp add ord">
        <pc:chgData name="Kristyna Ferris" userId="86aeac9f-971e-413b-9f78-ace434bd0a60" providerId="ADAL" clId="{CA6271D3-4F06-40AC-AA25-6DD164CBD8CC}" dt="2024-04-17T21:51:21.552" v="4219"/>
        <pc:sldMkLst>
          <pc:docMk/>
          <pc:sldMk cId="3238630180" sldId="379"/>
        </pc:sldMkLst>
      </pc:sldChg>
      <pc:sldChg chg="addSp delSp modSp add ord">
        <pc:chgData name="Kristyna Ferris" userId="86aeac9f-971e-413b-9f78-ace434bd0a60" providerId="ADAL" clId="{CA6271D3-4F06-40AC-AA25-6DD164CBD8CC}" dt="2024-04-17T21:49:53.890" v="4202"/>
        <pc:sldMkLst>
          <pc:docMk/>
          <pc:sldMk cId="1088108979" sldId="380"/>
        </pc:sldMkLst>
      </pc:sldChg>
      <pc:sldChg chg="addSp delSp modSp add ord">
        <pc:chgData name="Kristyna Ferris" userId="86aeac9f-971e-413b-9f78-ace434bd0a60" providerId="ADAL" clId="{CA6271D3-4F06-40AC-AA25-6DD164CBD8CC}" dt="2024-04-17T21:49:36.413" v="4198"/>
        <pc:sldMkLst>
          <pc:docMk/>
          <pc:sldMk cId="2617924407" sldId="381"/>
        </pc:sldMkLst>
      </pc:sldChg>
      <pc:sldChg chg="addSp delSp modSp add ord">
        <pc:chgData name="Kristyna Ferris" userId="86aeac9f-971e-413b-9f78-ace434bd0a60" providerId="ADAL" clId="{CA6271D3-4F06-40AC-AA25-6DD164CBD8CC}" dt="2024-04-17T21:49:33.148" v="4196"/>
        <pc:sldMkLst>
          <pc:docMk/>
          <pc:sldMk cId="2479029440" sldId="382"/>
        </pc:sldMkLst>
      </pc:sldChg>
      <pc:sldChg chg="addSp delSp modSp add ord">
        <pc:chgData name="Kristyna Ferris" userId="86aeac9f-971e-413b-9f78-ace434bd0a60" providerId="ADAL" clId="{CA6271D3-4F06-40AC-AA25-6DD164CBD8CC}" dt="2024-04-17T21:51:23.233" v="4221"/>
        <pc:sldMkLst>
          <pc:docMk/>
          <pc:sldMk cId="4164774831" sldId="383"/>
        </pc:sldMkLst>
      </pc:sldChg>
    </pc:docChg>
  </pc:docChgLst>
  <pc:docChgLst>
    <pc:chgData name="Kristyna Ferris" userId="86aeac9f-971e-413b-9f78-ace434bd0a60" providerId="ADAL" clId="{0225D815-88B9-4346-B790-EBAF2CBA48CA}"/>
    <pc:docChg chg="custSel addSld modSld sldOrd">
      <pc:chgData name="Kristyna Ferris" userId="86aeac9f-971e-413b-9f78-ace434bd0a60" providerId="ADAL" clId="{0225D815-88B9-4346-B790-EBAF2CBA48CA}" dt="2024-07-30T15:28:42.942" v="1740" actId="20577"/>
      <pc:docMkLst>
        <pc:docMk/>
      </pc:docMkLst>
      <pc:sldChg chg="modSp mod">
        <pc:chgData name="Kristyna Ferris" userId="86aeac9f-971e-413b-9f78-ace434bd0a60" providerId="ADAL" clId="{0225D815-88B9-4346-B790-EBAF2CBA48CA}" dt="2024-07-30T13:54:59.192" v="3" actId="20577"/>
        <pc:sldMkLst>
          <pc:docMk/>
          <pc:sldMk cId="1096449800" sldId="369"/>
        </pc:sldMkLst>
      </pc:sldChg>
      <pc:sldChg chg="modNotesTx">
        <pc:chgData name="Kristyna Ferris" userId="86aeac9f-971e-413b-9f78-ace434bd0a60" providerId="ADAL" clId="{0225D815-88B9-4346-B790-EBAF2CBA48CA}" dt="2024-07-30T15:28:42.942" v="1740" actId="20577"/>
        <pc:sldMkLst>
          <pc:docMk/>
          <pc:sldMk cId="2479029440" sldId="382"/>
        </pc:sldMkLst>
      </pc:sldChg>
      <pc:sldChg chg="addSp modSp add mod">
        <pc:chgData name="Kristyna Ferris" userId="86aeac9f-971e-413b-9f78-ace434bd0a60" providerId="ADAL" clId="{0225D815-88B9-4346-B790-EBAF2CBA48CA}" dt="2024-07-30T14:22:41.982" v="579" actId="20577"/>
        <pc:sldMkLst>
          <pc:docMk/>
          <pc:sldMk cId="4252681138" sldId="385"/>
        </pc:sldMkLst>
      </pc:sldChg>
      <pc:sldChg chg="addSp delSp modSp add mod modNotesTx">
        <pc:chgData name="Kristyna Ferris" userId="86aeac9f-971e-413b-9f78-ace434bd0a60" providerId="ADAL" clId="{0225D815-88B9-4346-B790-EBAF2CBA48CA}" dt="2024-07-30T14:38:13.692" v="1293" actId="20577"/>
        <pc:sldMkLst>
          <pc:docMk/>
          <pc:sldMk cId="1453238397" sldId="386"/>
        </pc:sldMkLst>
      </pc:sldChg>
      <pc:sldChg chg="addSp delSp modSp add mod ord">
        <pc:chgData name="Kristyna Ferris" userId="86aeac9f-971e-413b-9f78-ace434bd0a60" providerId="ADAL" clId="{0225D815-88B9-4346-B790-EBAF2CBA48CA}" dt="2024-07-30T14:25:04.747" v="823" actId="1076"/>
        <pc:sldMkLst>
          <pc:docMk/>
          <pc:sldMk cId="2050652664" sldId="387"/>
        </pc:sldMkLst>
      </pc:sldChg>
      <pc:sldChg chg="addSp delSp modSp add mod">
        <pc:chgData name="Kristyna Ferris" userId="86aeac9f-971e-413b-9f78-ace434bd0a60" providerId="ADAL" clId="{0225D815-88B9-4346-B790-EBAF2CBA48CA}" dt="2024-07-30T14:27:41.127" v="1167" actId="27636"/>
        <pc:sldMkLst>
          <pc:docMk/>
          <pc:sldMk cId="3641296691" sldId="388"/>
        </pc:sldMkLst>
      </pc:sldChg>
    </pc:docChg>
  </pc:docChgLst>
  <pc:docChgLst>
    <pc:chgData name="Kristyna Ferris" userId="86aeac9f-971e-413b-9f78-ace434bd0a60" providerId="ADAL" clId="{6B0C49BF-AE1B-45C5-859C-7B7C60EFEE4D}"/>
    <pc:docChg chg="custSel addSld delSld modSld">
      <pc:chgData name="Kristyna Ferris" userId="86aeac9f-971e-413b-9f78-ace434bd0a60" providerId="ADAL" clId="{6B0C49BF-AE1B-45C5-859C-7B7C60EFEE4D}" dt="2024-08-16T06:20:19.020" v="72"/>
      <pc:docMkLst>
        <pc:docMk/>
      </pc:docMkLst>
      <pc:sldChg chg="addSp modSp mod">
        <pc:chgData name="Kristyna Ferris" userId="86aeac9f-971e-413b-9f78-ace434bd0a60" providerId="ADAL" clId="{6B0C49BF-AE1B-45C5-859C-7B7C60EFEE4D}" dt="2024-08-16T05:05:41.672" v="69" actId="14100"/>
        <pc:sldMkLst>
          <pc:docMk/>
          <pc:sldMk cId="1096449800" sldId="369"/>
        </pc:sldMkLst>
      </pc:sldChg>
      <pc:sldChg chg="mod modShow">
        <pc:chgData name="Kristyna Ferris" userId="86aeac9f-971e-413b-9f78-ace434bd0a60" providerId="ADAL" clId="{6B0C49BF-AE1B-45C5-859C-7B7C60EFEE4D}" dt="2024-08-15T14:39:19.665" v="26" actId="729"/>
        <pc:sldMkLst>
          <pc:docMk/>
          <pc:sldMk cId="1025252409" sldId="370"/>
        </pc:sldMkLst>
      </pc:sldChg>
      <pc:sldChg chg="add del">
        <pc:chgData name="Kristyna Ferris" userId="86aeac9f-971e-413b-9f78-ace434bd0a60" providerId="ADAL" clId="{6B0C49BF-AE1B-45C5-859C-7B7C60EFEE4D}" dt="2024-08-16T06:20:19.020" v="72"/>
        <pc:sldMkLst>
          <pc:docMk/>
          <pc:sldMk cId="1088108979" sldId="380"/>
        </pc:sldMkLst>
      </pc:sldChg>
      <pc:sldChg chg="modSp mod">
        <pc:chgData name="Kristyna Ferris" userId="86aeac9f-971e-413b-9f78-ace434bd0a60" providerId="ADAL" clId="{6B0C49BF-AE1B-45C5-859C-7B7C60EFEE4D}" dt="2024-08-15T14:39:06.197" v="25" actId="20577"/>
        <pc:sldMkLst>
          <pc:docMk/>
          <pc:sldMk cId="4252681138" sldId="385"/>
        </pc:sldMkLst>
      </pc:sldChg>
      <pc:sldChg chg="addSp delSp modSp add mod">
        <pc:chgData name="Kristyna Ferris" userId="86aeac9f-971e-413b-9f78-ace434bd0a60" providerId="ADAL" clId="{6B0C49BF-AE1B-45C5-859C-7B7C60EFEE4D}" dt="2024-08-16T04:57:34.615" v="64" actId="1076"/>
        <pc:sldMkLst>
          <pc:docMk/>
          <pc:sldMk cId="419613105" sldId="389"/>
        </pc:sldMkLst>
      </pc:sldChg>
    </pc:docChg>
  </pc:docChgLst>
  <pc:docChgLst>
    <pc:chgData name="Kristyna Ferris" userId="86aeac9f-971e-413b-9f78-ace434bd0a60" providerId="ADAL" clId="{53B8951D-A904-41FC-8F26-53B2BC55111F}"/>
    <pc:docChg chg="custSel addSld delSld modSld">
      <pc:chgData name="Kristyna Ferris" userId="86aeac9f-971e-413b-9f78-ace434bd0a60" providerId="ADAL" clId="{53B8951D-A904-41FC-8F26-53B2BC55111F}" dt="2024-03-07T02:59:52.676" v="1027" actId="20577"/>
      <pc:docMkLst>
        <pc:docMk/>
      </pc:docMkLst>
      <pc:sldChg chg="addSp delSp modSp mod">
        <pc:chgData name="Kristyna Ferris" userId="86aeac9f-971e-413b-9f78-ace434bd0a60" providerId="ADAL" clId="{53B8951D-A904-41FC-8F26-53B2BC55111F}" dt="2024-03-07T02:58:29.549" v="685" actId="20577"/>
        <pc:sldMkLst>
          <pc:docMk/>
          <pc:sldMk cId="4010742921" sldId="264"/>
        </pc:sldMkLst>
      </pc:sldChg>
      <pc:sldChg chg="del">
        <pc:chgData name="Kristyna Ferris" userId="86aeac9f-971e-413b-9f78-ace434bd0a60" providerId="ADAL" clId="{53B8951D-A904-41FC-8F26-53B2BC55111F}" dt="2024-03-07T02:52:49.973" v="5" actId="2696"/>
        <pc:sldMkLst>
          <pc:docMk/>
          <pc:sldMk cId="2024286706" sldId="265"/>
        </pc:sldMkLst>
      </pc:sldChg>
      <pc:sldChg chg="del">
        <pc:chgData name="Kristyna Ferris" userId="86aeac9f-971e-413b-9f78-ace434bd0a60" providerId="ADAL" clId="{53B8951D-A904-41FC-8F26-53B2BC55111F}" dt="2024-03-07T02:52:58.878" v="6" actId="2696"/>
        <pc:sldMkLst>
          <pc:docMk/>
          <pc:sldMk cId="3006338414" sldId="270"/>
        </pc:sldMkLst>
      </pc:sldChg>
      <pc:sldChg chg="del">
        <pc:chgData name="Kristyna Ferris" userId="86aeac9f-971e-413b-9f78-ace434bd0a60" providerId="ADAL" clId="{53B8951D-A904-41FC-8F26-53B2BC55111F}" dt="2024-03-07T02:53:04.492" v="7" actId="2696"/>
        <pc:sldMkLst>
          <pc:docMk/>
          <pc:sldMk cId="3469433493" sldId="297"/>
        </pc:sldMkLst>
      </pc:sldChg>
      <pc:sldChg chg="del">
        <pc:chgData name="Kristyna Ferris" userId="86aeac9f-971e-413b-9f78-ace434bd0a60" providerId="ADAL" clId="{53B8951D-A904-41FC-8F26-53B2BC55111F}" dt="2024-03-07T02:53:04.492" v="7" actId="2696"/>
        <pc:sldMkLst>
          <pc:docMk/>
          <pc:sldMk cId="1899020662" sldId="298"/>
        </pc:sldMkLst>
      </pc:sldChg>
      <pc:sldChg chg="modSp">
        <pc:chgData name="Kristyna Ferris" userId="86aeac9f-971e-413b-9f78-ace434bd0a60" providerId="ADAL" clId="{53B8951D-A904-41FC-8F26-53B2BC55111F}" dt="2024-03-07T02:45:23.222" v="1" actId="113"/>
        <pc:sldMkLst>
          <pc:docMk/>
          <pc:sldMk cId="654139468" sldId="299"/>
        </pc:sldMkLst>
      </pc:sldChg>
      <pc:sldChg chg="del">
        <pc:chgData name="Kristyna Ferris" userId="86aeac9f-971e-413b-9f78-ace434bd0a60" providerId="ADAL" clId="{53B8951D-A904-41FC-8F26-53B2BC55111F}" dt="2024-03-07T02:52:46.483" v="4" actId="2696"/>
        <pc:sldMkLst>
          <pc:docMk/>
          <pc:sldMk cId="4072046321" sldId="359"/>
        </pc:sldMkLst>
      </pc:sldChg>
      <pc:sldChg chg="delSp mod">
        <pc:chgData name="Kristyna Ferris" userId="86aeac9f-971e-413b-9f78-ace434bd0a60" providerId="ADAL" clId="{53B8951D-A904-41FC-8F26-53B2BC55111F}" dt="2024-03-07T02:45:32.593" v="2" actId="478"/>
        <pc:sldMkLst>
          <pc:docMk/>
          <pc:sldMk cId="4132263986" sldId="360"/>
        </pc:sldMkLst>
      </pc:sldChg>
      <pc:sldChg chg="addSp modSp add mod">
        <pc:chgData name="Kristyna Ferris" userId="86aeac9f-971e-413b-9f78-ace434bd0a60" providerId="ADAL" clId="{53B8951D-A904-41FC-8F26-53B2BC55111F}" dt="2024-03-07T02:59:52.676" v="1027" actId="20577"/>
        <pc:sldMkLst>
          <pc:docMk/>
          <pc:sldMk cId="2020972552" sldId="361"/>
        </pc:sldMkLst>
      </pc:sldChg>
      <pc:sldChg chg="delSp modSp add mod setBg delDesignElem">
        <pc:chgData name="Kristyna Ferris" userId="86aeac9f-971e-413b-9f78-ace434bd0a60" providerId="ADAL" clId="{53B8951D-A904-41FC-8F26-53B2BC55111F}" dt="2024-03-07T02:57:52.897" v="626" actId="20577"/>
        <pc:sldMkLst>
          <pc:docMk/>
          <pc:sldMk cId="3815500802" sldId="362"/>
        </pc:sldMkLst>
      </pc:sldChg>
      <pc:sldChg chg="modSp add mod">
        <pc:chgData name="Kristyna Ferris" userId="86aeac9f-971e-413b-9f78-ace434bd0a60" providerId="ADAL" clId="{53B8951D-A904-41FC-8F26-53B2BC55111F}" dt="2024-03-07T02:59:24.034" v="908" actId="20577"/>
        <pc:sldMkLst>
          <pc:docMk/>
          <pc:sldMk cId="1294155780" sldId="363"/>
        </pc:sldMkLst>
      </pc:sldChg>
    </pc:docChg>
  </pc:docChgLst>
  <pc:docChgLst>
    <pc:chgData name="Kristyna Ferris" userId="86aeac9f-971e-413b-9f78-ace434bd0a60" providerId="ADAL" clId="{C1958BFF-70D1-4F95-955C-BCA7E8FE0D4F}"/>
    <pc:docChg chg="undo redo custSel addSld delSld modSld">
      <pc:chgData name="Kristyna Ferris" userId="86aeac9f-971e-413b-9f78-ace434bd0a60" providerId="ADAL" clId="{C1958BFF-70D1-4F95-955C-BCA7E8FE0D4F}" dt="2024-07-30T13:33:25.126" v="155" actId="47"/>
      <pc:docMkLst>
        <pc:docMk/>
      </pc:docMkLst>
      <pc:sldChg chg="modSp mod">
        <pc:chgData name="Kristyna Ferris" userId="86aeac9f-971e-413b-9f78-ace434bd0a60" providerId="ADAL" clId="{C1958BFF-70D1-4F95-955C-BCA7E8FE0D4F}" dt="2024-07-30T13:29:10.277" v="64" actId="20577"/>
        <pc:sldMkLst>
          <pc:docMk/>
          <pc:sldMk cId="949436070" sldId="257"/>
        </pc:sldMkLst>
      </pc:sldChg>
      <pc:sldChg chg="modSp mod">
        <pc:chgData name="Kristyna Ferris" userId="86aeac9f-971e-413b-9f78-ace434bd0a60" providerId="ADAL" clId="{C1958BFF-70D1-4F95-955C-BCA7E8FE0D4F}" dt="2024-07-30T13:28:42.115" v="9" actId="1076"/>
        <pc:sldMkLst>
          <pc:docMk/>
          <pc:sldMk cId="654139468" sldId="299"/>
        </pc:sldMkLst>
      </pc:sldChg>
      <pc:sldChg chg="delSp modSp mod">
        <pc:chgData name="Kristyna Ferris" userId="86aeac9f-971e-413b-9f78-ace434bd0a60" providerId="ADAL" clId="{C1958BFF-70D1-4F95-955C-BCA7E8FE0D4F}" dt="2024-07-30T13:30:13.417" v="77" actId="478"/>
        <pc:sldMkLst>
          <pc:docMk/>
          <pc:sldMk cId="4068800903" sldId="367"/>
        </pc:sldMkLst>
      </pc:sldChg>
      <pc:sldChg chg="addSp delSp modSp mod">
        <pc:chgData name="Kristyna Ferris" userId="86aeac9f-971e-413b-9f78-ace434bd0a60" providerId="ADAL" clId="{C1958BFF-70D1-4F95-955C-BCA7E8FE0D4F}" dt="2024-07-30T13:29:56.170" v="74" actId="27636"/>
        <pc:sldMkLst>
          <pc:docMk/>
          <pc:sldMk cId="2141359495" sldId="368"/>
        </pc:sldMkLst>
      </pc:sldChg>
      <pc:sldChg chg="delSp modSp mod">
        <pc:chgData name="Kristyna Ferris" userId="86aeac9f-971e-413b-9f78-ace434bd0a60" providerId="ADAL" clId="{C1958BFF-70D1-4F95-955C-BCA7E8FE0D4F}" dt="2024-07-30T13:32:51.477" v="153" actId="1076"/>
        <pc:sldMkLst>
          <pc:docMk/>
          <pc:sldMk cId="1096449800" sldId="369"/>
        </pc:sldMkLst>
      </pc:sldChg>
      <pc:sldChg chg="addSp delSp modSp mod">
        <pc:chgData name="Kristyna Ferris" userId="86aeac9f-971e-413b-9f78-ace434bd0a60" providerId="ADAL" clId="{C1958BFF-70D1-4F95-955C-BCA7E8FE0D4F}" dt="2024-07-30T13:31:45.494" v="93" actId="2711"/>
        <pc:sldMkLst>
          <pc:docMk/>
          <pc:sldMk cId="1025252409" sldId="370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4293490888" sldId="371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1711815052" sldId="372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2265793859" sldId="375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3041511338" sldId="377"/>
        </pc:sldMkLst>
      </pc:sldChg>
      <pc:sldChg chg="del">
        <pc:chgData name="Kristyna Ferris" userId="86aeac9f-971e-413b-9f78-ace434bd0a60" providerId="ADAL" clId="{C1958BFF-70D1-4F95-955C-BCA7E8FE0D4F}" dt="2024-07-30T13:33:10.937" v="154" actId="2696"/>
        <pc:sldMkLst>
          <pc:docMk/>
          <pc:sldMk cId="221036931" sldId="378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3238630180" sldId="379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1088108979" sldId="380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2617924407" sldId="381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4164774831" sldId="383"/>
        </pc:sldMkLst>
      </pc:sldChg>
      <pc:sldChg chg="addSp modSp add">
        <pc:chgData name="Kristyna Ferris" userId="86aeac9f-971e-413b-9f78-ace434bd0a60" providerId="ADAL" clId="{C1958BFF-70D1-4F95-955C-BCA7E8FE0D4F}" dt="2024-07-30T13:30:30.424" v="81" actId="1076"/>
        <pc:sldMkLst>
          <pc:docMk/>
          <pc:sldMk cId="1429950852" sldId="384"/>
        </pc:sldMkLst>
      </pc:sldChg>
    </pc:docChg>
  </pc:docChgLst>
  <pc:docChgLst>
    <pc:chgData name="Kristyna Ferris" userId="86aeac9f-971e-413b-9f78-ace434bd0a60" providerId="ADAL" clId="{C2191856-7C01-46C7-BDCE-DE4EB223A5D5}"/>
    <pc:docChg chg="custSel addSld modSld">
      <pc:chgData name="Kristyna Ferris" userId="86aeac9f-971e-413b-9f78-ace434bd0a60" providerId="ADAL" clId="{C2191856-7C01-46C7-BDCE-DE4EB223A5D5}" dt="2024-03-07T02:34:33.425" v="80" actId="22"/>
      <pc:docMkLst>
        <pc:docMk/>
      </pc:docMkLst>
      <pc:sldChg chg="modSp mod">
        <pc:chgData name="Kristyna Ferris" userId="86aeac9f-971e-413b-9f78-ace434bd0a60" providerId="ADAL" clId="{C2191856-7C01-46C7-BDCE-DE4EB223A5D5}" dt="2024-03-07T02:26:56.013" v="63" actId="20577"/>
        <pc:sldMkLst>
          <pc:docMk/>
          <pc:sldMk cId="949436070" sldId="257"/>
        </pc:sldMkLst>
      </pc:sldChg>
      <pc:sldChg chg="modSp mod">
        <pc:chgData name="Kristyna Ferris" userId="86aeac9f-971e-413b-9f78-ace434bd0a60" providerId="ADAL" clId="{C2191856-7C01-46C7-BDCE-DE4EB223A5D5}" dt="2024-03-07T02:27:45.549" v="76" actId="113"/>
        <pc:sldMkLst>
          <pc:docMk/>
          <pc:sldMk cId="1668367976" sldId="266"/>
        </pc:sldMkLst>
      </pc:sldChg>
      <pc:sldChg chg="modSp">
        <pc:chgData name="Kristyna Ferris" userId="86aeac9f-971e-413b-9f78-ace434bd0a60" providerId="ADAL" clId="{C2191856-7C01-46C7-BDCE-DE4EB223A5D5}" dt="2024-03-07T02:26:23.745" v="13" actId="20577"/>
        <pc:sldMkLst>
          <pc:docMk/>
          <pc:sldMk cId="654139468" sldId="299"/>
        </pc:sldMkLst>
      </pc:sldChg>
      <pc:sldChg chg="addSp delSp new mod">
        <pc:chgData name="Kristyna Ferris" userId="86aeac9f-971e-413b-9f78-ace434bd0a60" providerId="ADAL" clId="{C2191856-7C01-46C7-BDCE-DE4EB223A5D5}" dt="2024-03-07T02:34:33.425" v="80" actId="22"/>
        <pc:sldMkLst>
          <pc:docMk/>
          <pc:sldMk cId="4132263986" sldId="360"/>
        </pc:sldMkLst>
      </pc:sldChg>
    </pc:docChg>
  </pc:docChgLst>
  <pc:docChgLst>
    <pc:chgData name="Kristyna Ferris" userId="86aeac9f-971e-413b-9f78-ace434bd0a60" providerId="ADAL" clId="{A951D856-B4A9-4AEE-8E63-B84E641045F5}"/>
    <pc:docChg chg="delSld">
      <pc:chgData name="Kristyna Ferris" userId="86aeac9f-971e-413b-9f78-ace434bd0a60" providerId="ADAL" clId="{A951D856-B4A9-4AEE-8E63-B84E641045F5}" dt="2024-11-02T13:14:45.857" v="0" actId="47"/>
      <pc:docMkLst>
        <pc:docMk/>
      </pc:docMkLst>
      <pc:sldChg chg="del">
        <pc:chgData name="Kristyna Ferris" userId="86aeac9f-971e-413b-9f78-ace434bd0a60" providerId="ADAL" clId="{A951D856-B4A9-4AEE-8E63-B84E641045F5}" dt="2024-11-02T13:14:45.857" v="0" actId="47"/>
        <pc:sldMkLst>
          <pc:docMk/>
          <pc:sldMk cId="2141359495" sldId="368"/>
        </pc:sldMkLst>
      </pc:sldChg>
    </pc:docChg>
  </pc:docChgLst>
  <pc:docChgLst>
    <pc:chgData name="Kristyna Ferris" userId="86aeac9f-971e-413b-9f78-ace434bd0a60" providerId="ADAL" clId="{B7F70964-E4AF-4D29-8F29-58699EEEA439}"/>
    <pc:docChg chg="undo redo custSel modSld">
      <pc:chgData name="Kristyna Ferris" userId="86aeac9f-971e-413b-9f78-ace434bd0a60" providerId="ADAL" clId="{B7F70964-E4AF-4D29-8F29-58699EEEA439}" dt="2024-04-18T16:00:18.489" v="249" actId="20577"/>
      <pc:docMkLst>
        <pc:docMk/>
      </pc:docMkLst>
      <pc:sldChg chg="modSp mod">
        <pc:chgData name="Kristyna Ferris" userId="86aeac9f-971e-413b-9f78-ace434bd0a60" providerId="ADAL" clId="{B7F70964-E4AF-4D29-8F29-58699EEEA439}" dt="2024-04-18T15:59:12.883" v="200" actId="207"/>
        <pc:sldMkLst>
          <pc:docMk/>
          <pc:sldMk cId="949436070" sldId="257"/>
        </pc:sldMkLst>
      </pc:sldChg>
      <pc:sldChg chg="modSp mod">
        <pc:chgData name="Kristyna Ferris" userId="86aeac9f-971e-413b-9f78-ace434bd0a60" providerId="ADAL" clId="{B7F70964-E4AF-4D29-8F29-58699EEEA439}" dt="2024-04-18T15:53:30.174" v="51" actId="20577"/>
        <pc:sldMkLst>
          <pc:docMk/>
          <pc:sldMk cId="1345791448" sldId="263"/>
        </pc:sldMkLst>
      </pc:sldChg>
      <pc:sldChg chg="modSp mod">
        <pc:chgData name="Kristyna Ferris" userId="86aeac9f-971e-413b-9f78-ace434bd0a60" providerId="ADAL" clId="{B7F70964-E4AF-4D29-8F29-58699EEEA439}" dt="2024-04-18T15:59:50.281" v="238" actId="20577"/>
        <pc:sldMkLst>
          <pc:docMk/>
          <pc:sldMk cId="4068800903" sldId="367"/>
        </pc:sldMkLst>
      </pc:sldChg>
      <pc:sldChg chg="modSp mod">
        <pc:chgData name="Kristyna Ferris" userId="86aeac9f-971e-413b-9f78-ace434bd0a60" providerId="ADAL" clId="{B7F70964-E4AF-4D29-8F29-58699EEEA439}" dt="2024-04-18T16:00:18.489" v="249" actId="20577"/>
        <pc:sldMkLst>
          <pc:docMk/>
          <pc:sldMk cId="1025252409" sldId="370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hyperlink" Target="https://dataonwheels.wordpress.com/" TargetMode="Externa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wheels.wordpress.com/" TargetMode="External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1C9186-53B8-48DE-BF73-99C92B55F469}" type="doc">
      <dgm:prSet loTypeId="urn:microsoft.com/office/officeart/2005/8/layout/vList3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A741F06-3CEC-4081-A5C1-4646B2999E0E}">
      <dgm:prSet custT="1"/>
      <dgm:spPr/>
      <dgm:t>
        <a:bodyPr anchor="ctr"/>
        <a:lstStyle/>
        <a:p>
          <a:r>
            <a:rPr lang="en-US" sz="2400"/>
            <a:t>     </a:t>
          </a:r>
          <a:r>
            <a:rPr lang="en-US" sz="2400"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2400" dirty="0"/>
        </a:p>
      </dgm:t>
    </dgm:pt>
    <dgm:pt modelId="{CA9E987D-4CED-408C-8214-EB14792CAD7A}" type="parTrans" cxnId="{F1615DFE-2AC1-40E3-95A7-719EEB961071}">
      <dgm:prSet/>
      <dgm:spPr/>
      <dgm:t>
        <a:bodyPr/>
        <a:lstStyle/>
        <a:p>
          <a:endParaRPr lang="en-US"/>
        </a:p>
      </dgm:t>
    </dgm:pt>
    <dgm:pt modelId="{3F65FFCB-2E14-484E-8FC4-3EF9E02677A5}" type="sibTrans" cxnId="{F1615DFE-2AC1-40E3-95A7-719EEB961071}">
      <dgm:prSet/>
      <dgm:spPr/>
      <dgm:t>
        <a:bodyPr/>
        <a:lstStyle/>
        <a:p>
          <a:endParaRPr lang="en-US"/>
        </a:p>
      </dgm:t>
    </dgm:pt>
    <dgm:pt modelId="{11D0A9B0-4F99-450C-A393-AAD54CC7D57B}">
      <dgm:prSet custT="1"/>
      <dgm:spPr/>
      <dgm:t>
        <a:bodyPr anchor="ctr"/>
        <a:lstStyle/>
        <a:p>
          <a:r>
            <a:rPr lang="en-US" sz="3200"/>
            <a:t>   kristyna@dataonwheels.com</a:t>
          </a:r>
          <a:endParaRPr lang="en-US" sz="3200" dirty="0"/>
        </a:p>
      </dgm:t>
    </dgm:pt>
    <dgm:pt modelId="{D41CEB21-EBD6-47BB-93D7-B72EFBAB65B5}" type="parTrans" cxnId="{3F5EFE0B-4E51-45B0-B616-45D1E0AAD1A6}">
      <dgm:prSet/>
      <dgm:spPr/>
      <dgm:t>
        <a:bodyPr/>
        <a:lstStyle/>
        <a:p>
          <a:endParaRPr lang="en-US"/>
        </a:p>
      </dgm:t>
    </dgm:pt>
    <dgm:pt modelId="{E26448A3-5BA9-4D94-ACDC-6F845B6978B8}" type="sibTrans" cxnId="{3F5EFE0B-4E51-45B0-B616-45D1E0AAD1A6}">
      <dgm:prSet/>
      <dgm:spPr/>
      <dgm:t>
        <a:bodyPr/>
        <a:lstStyle/>
        <a:p>
          <a:endParaRPr lang="en-US"/>
        </a:p>
      </dgm:t>
    </dgm:pt>
    <dgm:pt modelId="{361231F2-7620-401E-B7B2-504A39FE9428}">
      <dgm:prSet custT="1"/>
      <dgm:spPr/>
      <dgm:t>
        <a:bodyPr/>
        <a:lstStyle/>
        <a:p>
          <a:r>
            <a:rPr lang="en-US" sz="3200"/>
            <a:t>@data_dragoness</a:t>
          </a:r>
          <a:endParaRPr lang="en-US" sz="3200" dirty="0"/>
        </a:p>
      </dgm:t>
    </dgm:pt>
    <dgm:pt modelId="{B6BE5CFA-0405-4CA0-A317-68124E78F770}" type="parTrans" cxnId="{FA4AFA78-33A1-4D5C-A316-CC74E84CAF36}">
      <dgm:prSet/>
      <dgm:spPr/>
      <dgm:t>
        <a:bodyPr/>
        <a:lstStyle/>
        <a:p>
          <a:endParaRPr lang="en-US"/>
        </a:p>
      </dgm:t>
    </dgm:pt>
    <dgm:pt modelId="{A2F560F2-8FB5-4EF1-93CC-39928A0172E4}" type="sibTrans" cxnId="{FA4AFA78-33A1-4D5C-A316-CC74E84CAF36}">
      <dgm:prSet/>
      <dgm:spPr/>
      <dgm:t>
        <a:bodyPr/>
        <a:lstStyle/>
        <a:p>
          <a:endParaRPr lang="en-US"/>
        </a:p>
      </dgm:t>
    </dgm:pt>
    <dgm:pt modelId="{C08BFA66-9B75-4031-B345-700AC29B8191}" type="pres">
      <dgm:prSet presAssocID="{831C9186-53B8-48DE-BF73-99C92B55F469}" presName="linearFlow" presStyleCnt="0">
        <dgm:presLayoutVars>
          <dgm:dir/>
          <dgm:resizeHandles val="exact"/>
        </dgm:presLayoutVars>
      </dgm:prSet>
      <dgm:spPr/>
    </dgm:pt>
    <dgm:pt modelId="{BC29B2E5-8B22-4FD5-95F5-9B2717FBFF02}" type="pres">
      <dgm:prSet presAssocID="{361231F2-7620-401E-B7B2-504A39FE9428}" presName="composite" presStyleCnt="0"/>
      <dgm:spPr/>
    </dgm:pt>
    <dgm:pt modelId="{90975B01-8C93-40D1-9B05-BEEC17814EE0}" type="pres">
      <dgm:prSet presAssocID="{361231F2-7620-401E-B7B2-504A39FE9428}" presName="imgShp" presStyleLbl="fgImgPlace1" presStyleIdx="0" presStyleCnt="3" custLinFactX="-13850" custLinFactNeighborX="-100000" custLinFactNeighborY="298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parrow outline"/>
        </a:ext>
      </dgm:extLst>
    </dgm:pt>
    <dgm:pt modelId="{98D19BCF-6FD4-4E0D-A5EB-2EFCE077C912}" type="pres">
      <dgm:prSet presAssocID="{361231F2-7620-401E-B7B2-504A39FE9428}" presName="txShp" presStyleLbl="node1" presStyleIdx="0" presStyleCnt="3" custScaleX="150376" custLinFactNeighborX="899" custLinFactNeighborY="10665">
        <dgm:presLayoutVars>
          <dgm:bulletEnabled val="1"/>
        </dgm:presLayoutVars>
      </dgm:prSet>
      <dgm:spPr/>
    </dgm:pt>
    <dgm:pt modelId="{7F645754-F307-424E-975B-0EE5BEB2BB9A}" type="pres">
      <dgm:prSet presAssocID="{A2F560F2-8FB5-4EF1-93CC-39928A0172E4}" presName="spacing" presStyleCnt="0"/>
      <dgm:spPr/>
    </dgm:pt>
    <dgm:pt modelId="{8C18EA9B-8166-4E2E-96A8-0F5658B698BD}" type="pres">
      <dgm:prSet presAssocID="{1A741F06-3CEC-4081-A5C1-4646B2999E0E}" presName="composite" presStyleCnt="0"/>
      <dgm:spPr/>
    </dgm:pt>
    <dgm:pt modelId="{9C365CB5-B72D-40DB-8732-528E8FDA5750}" type="pres">
      <dgm:prSet presAssocID="{1A741F06-3CEC-4081-A5C1-4646B2999E0E}" presName="imgShp" presStyleLbl="fgImgPlace1" presStyleIdx="1" presStyleCnt="3" custScaleX="80563" custScaleY="71874" custLinFactNeighborX="-19334" custLinFactNeighborY="-524"/>
      <dgm:spPr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51BD5739-4267-4BED-BB3F-56D801D622EA}" type="pres">
      <dgm:prSet presAssocID="{1A741F06-3CEC-4081-A5C1-4646B2999E0E}" presName="txShp" presStyleLbl="node1" presStyleIdx="1" presStyleCnt="3" custScaleX="150376" custLinFactNeighborX="11144" custLinFactNeighborY="-524">
        <dgm:presLayoutVars>
          <dgm:bulletEnabled val="1"/>
        </dgm:presLayoutVars>
      </dgm:prSet>
      <dgm:spPr/>
    </dgm:pt>
    <dgm:pt modelId="{8F5CB601-C35E-4D1F-9CD2-CB07F342EFA5}" type="pres">
      <dgm:prSet presAssocID="{3F65FFCB-2E14-484E-8FC4-3EF9E02677A5}" presName="spacing" presStyleCnt="0"/>
      <dgm:spPr/>
    </dgm:pt>
    <dgm:pt modelId="{2A621669-F974-486F-B0CC-D5279C1A8993}" type="pres">
      <dgm:prSet presAssocID="{11D0A9B0-4F99-450C-A393-AAD54CC7D57B}" presName="composite" presStyleCnt="0"/>
      <dgm:spPr/>
    </dgm:pt>
    <dgm:pt modelId="{7495D3D5-9185-4FC6-99EF-F6D4AFA7B3DC}" type="pres">
      <dgm:prSet presAssocID="{11D0A9B0-4F99-450C-A393-AAD54CC7D57B}" presName="imgShp" presStyleLbl="fgImgPlace1" presStyleIdx="2" presStyleCnt="3" custLinFactX="-9219" custLinFactNeighborX="-100000" custLinFactNeighborY="3010"/>
      <dgm:spPr>
        <a:xfrm>
          <a:off x="0" y="3731483"/>
          <a:ext cx="1434053" cy="1434053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nd outline"/>
        </a:ext>
      </dgm:extLst>
    </dgm:pt>
    <dgm:pt modelId="{36DCB59B-7B0E-4CC8-B732-4523363D854A}" type="pres">
      <dgm:prSet presAssocID="{11D0A9B0-4F99-450C-A393-AAD54CC7D57B}" presName="txShp" presStyleLbl="node1" presStyleIdx="2" presStyleCnt="3" custScaleX="148443">
        <dgm:presLayoutVars>
          <dgm:bulletEnabled val="1"/>
        </dgm:presLayoutVars>
      </dgm:prSet>
      <dgm:spPr/>
    </dgm:pt>
  </dgm:ptLst>
  <dgm:cxnLst>
    <dgm:cxn modelId="{3F5EFE0B-4E51-45B0-B616-45D1E0AAD1A6}" srcId="{831C9186-53B8-48DE-BF73-99C92B55F469}" destId="{11D0A9B0-4F99-450C-A393-AAD54CC7D57B}" srcOrd="2" destOrd="0" parTransId="{D41CEB21-EBD6-47BB-93D7-B72EFBAB65B5}" sibTransId="{E26448A3-5BA9-4D94-ACDC-6F845B6978B8}"/>
    <dgm:cxn modelId="{FF10A413-67B3-40E9-A658-956F4DAFBCDF}" type="presOf" srcId="{11D0A9B0-4F99-450C-A393-AAD54CC7D57B}" destId="{36DCB59B-7B0E-4CC8-B732-4523363D854A}" srcOrd="0" destOrd="0" presId="urn:microsoft.com/office/officeart/2005/8/layout/vList3"/>
    <dgm:cxn modelId="{634AA32A-33B7-46B2-B40E-BEB039B75FE0}" type="presOf" srcId="{1A741F06-3CEC-4081-A5C1-4646B2999E0E}" destId="{51BD5739-4267-4BED-BB3F-56D801D622EA}" srcOrd="0" destOrd="0" presId="urn:microsoft.com/office/officeart/2005/8/layout/vList3"/>
    <dgm:cxn modelId="{FA4AFA78-33A1-4D5C-A316-CC74E84CAF36}" srcId="{831C9186-53B8-48DE-BF73-99C92B55F469}" destId="{361231F2-7620-401E-B7B2-504A39FE9428}" srcOrd="0" destOrd="0" parTransId="{B6BE5CFA-0405-4CA0-A317-68124E78F770}" sibTransId="{A2F560F2-8FB5-4EF1-93CC-39928A0172E4}"/>
    <dgm:cxn modelId="{57BD8F7C-EA18-4EB9-BF59-3A9D43780502}" type="presOf" srcId="{361231F2-7620-401E-B7B2-504A39FE9428}" destId="{98D19BCF-6FD4-4E0D-A5EB-2EFCE077C912}" srcOrd="0" destOrd="0" presId="urn:microsoft.com/office/officeart/2005/8/layout/vList3"/>
    <dgm:cxn modelId="{1373BEF1-7F24-4A09-B6DF-9256A58FA283}" type="presOf" srcId="{831C9186-53B8-48DE-BF73-99C92B55F469}" destId="{C08BFA66-9B75-4031-B345-700AC29B8191}" srcOrd="0" destOrd="0" presId="urn:microsoft.com/office/officeart/2005/8/layout/vList3"/>
    <dgm:cxn modelId="{F1615DFE-2AC1-40E3-95A7-719EEB961071}" srcId="{831C9186-53B8-48DE-BF73-99C92B55F469}" destId="{1A741F06-3CEC-4081-A5C1-4646B2999E0E}" srcOrd="1" destOrd="0" parTransId="{CA9E987D-4CED-408C-8214-EB14792CAD7A}" sibTransId="{3F65FFCB-2E14-484E-8FC4-3EF9E02677A5}"/>
    <dgm:cxn modelId="{C1C5AD4A-1AC0-4C0D-9B20-58E02EFD4A00}" type="presParOf" srcId="{C08BFA66-9B75-4031-B345-700AC29B8191}" destId="{BC29B2E5-8B22-4FD5-95F5-9B2717FBFF02}" srcOrd="0" destOrd="0" presId="urn:microsoft.com/office/officeart/2005/8/layout/vList3"/>
    <dgm:cxn modelId="{E859314D-23E5-4580-853C-1676F1D7398D}" type="presParOf" srcId="{BC29B2E5-8B22-4FD5-95F5-9B2717FBFF02}" destId="{90975B01-8C93-40D1-9B05-BEEC17814EE0}" srcOrd="0" destOrd="0" presId="urn:microsoft.com/office/officeart/2005/8/layout/vList3"/>
    <dgm:cxn modelId="{884B07B0-7303-4493-A181-6BC8F2D207F7}" type="presParOf" srcId="{BC29B2E5-8B22-4FD5-95F5-9B2717FBFF02}" destId="{98D19BCF-6FD4-4E0D-A5EB-2EFCE077C912}" srcOrd="1" destOrd="0" presId="urn:microsoft.com/office/officeart/2005/8/layout/vList3"/>
    <dgm:cxn modelId="{D4DF6AF7-1AB0-4C55-9046-2A6D1790F9C7}" type="presParOf" srcId="{C08BFA66-9B75-4031-B345-700AC29B8191}" destId="{7F645754-F307-424E-975B-0EE5BEB2BB9A}" srcOrd="1" destOrd="0" presId="urn:microsoft.com/office/officeart/2005/8/layout/vList3"/>
    <dgm:cxn modelId="{4E203AE4-7FF1-4D9C-BD94-D32CD9E355C3}" type="presParOf" srcId="{C08BFA66-9B75-4031-B345-700AC29B8191}" destId="{8C18EA9B-8166-4E2E-96A8-0F5658B698BD}" srcOrd="2" destOrd="0" presId="urn:microsoft.com/office/officeart/2005/8/layout/vList3"/>
    <dgm:cxn modelId="{5AB81220-F5F6-4140-A3A3-C8713A41951D}" type="presParOf" srcId="{8C18EA9B-8166-4E2E-96A8-0F5658B698BD}" destId="{9C365CB5-B72D-40DB-8732-528E8FDA5750}" srcOrd="0" destOrd="0" presId="urn:microsoft.com/office/officeart/2005/8/layout/vList3"/>
    <dgm:cxn modelId="{79C43560-9ACA-4A2A-96ED-75A871BFA21B}" type="presParOf" srcId="{8C18EA9B-8166-4E2E-96A8-0F5658B698BD}" destId="{51BD5739-4267-4BED-BB3F-56D801D622EA}" srcOrd="1" destOrd="0" presId="urn:microsoft.com/office/officeart/2005/8/layout/vList3"/>
    <dgm:cxn modelId="{7CE7B8C4-3237-4058-B9D3-DA45CC7BEB7A}" type="presParOf" srcId="{C08BFA66-9B75-4031-B345-700AC29B8191}" destId="{8F5CB601-C35E-4D1F-9CD2-CB07F342EFA5}" srcOrd="3" destOrd="0" presId="urn:microsoft.com/office/officeart/2005/8/layout/vList3"/>
    <dgm:cxn modelId="{D7896E66-067E-4D69-B63D-C76089134A54}" type="presParOf" srcId="{C08BFA66-9B75-4031-B345-700AC29B8191}" destId="{2A621669-F974-486F-B0CC-D5279C1A8993}" srcOrd="4" destOrd="0" presId="urn:microsoft.com/office/officeart/2005/8/layout/vList3"/>
    <dgm:cxn modelId="{5A6CCE06-C29A-4244-9178-F1107D263CFB}" type="presParOf" srcId="{2A621669-F974-486F-B0CC-D5279C1A8993}" destId="{7495D3D5-9185-4FC6-99EF-F6D4AFA7B3DC}" srcOrd="0" destOrd="0" presId="urn:microsoft.com/office/officeart/2005/8/layout/vList3"/>
    <dgm:cxn modelId="{103D00E4-EE2D-41E7-A78E-1E4EABB71AC6}" type="presParOf" srcId="{2A621669-F974-486F-B0CC-D5279C1A8993}" destId="{36DCB59B-7B0E-4CC8-B732-4523363D854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D19BCF-6FD4-4E0D-A5EB-2EFCE077C912}">
      <dsp:nvSpPr>
        <dsp:cNvPr id="0" name=""/>
        <dsp:cNvSpPr/>
      </dsp:nvSpPr>
      <dsp:spPr>
        <a:xfrm rot="10800000">
          <a:off x="-1" y="156554"/>
          <a:ext cx="6552311" cy="1434053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@data_dragoness</a:t>
          </a:r>
          <a:endParaRPr lang="en-US" sz="3200" kern="1200" dirty="0"/>
        </a:p>
      </dsp:txBody>
      <dsp:txXfrm rot="10800000">
        <a:off x="358512" y="156554"/>
        <a:ext cx="6193798" cy="1434053"/>
      </dsp:txXfrm>
    </dsp:sp>
    <dsp:sp modelId="{90975B01-8C93-40D1-9B05-BEEC17814EE0}">
      <dsp:nvSpPr>
        <dsp:cNvPr id="0" name=""/>
        <dsp:cNvSpPr/>
      </dsp:nvSpPr>
      <dsp:spPr>
        <a:xfrm>
          <a:off x="0" y="46447"/>
          <a:ext cx="1434053" cy="143405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1BD5739-4267-4BED-BB3F-56D801D622EA}">
      <dsp:nvSpPr>
        <dsp:cNvPr id="0" name=""/>
        <dsp:cNvSpPr/>
      </dsp:nvSpPr>
      <dsp:spPr>
        <a:xfrm rot="10800000">
          <a:off x="-1" y="1858227"/>
          <a:ext cx="6552311" cy="1434053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91440" rIns="170688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     </a:t>
          </a:r>
          <a:r>
            <a:rPr lang="en-US" sz="2400" kern="1200"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2400" kern="1200" dirty="0"/>
        </a:p>
      </dsp:txBody>
      <dsp:txXfrm rot="10800000">
        <a:off x="358512" y="1858227"/>
        <a:ext cx="6193798" cy="1434053"/>
      </dsp:txXfrm>
    </dsp:sp>
    <dsp:sp modelId="{9C365CB5-B72D-40DB-8732-528E8FDA5750}">
      <dsp:nvSpPr>
        <dsp:cNvPr id="0" name=""/>
        <dsp:cNvSpPr/>
      </dsp:nvSpPr>
      <dsp:spPr>
        <a:xfrm>
          <a:off x="242593" y="2059898"/>
          <a:ext cx="1155316" cy="1030711"/>
        </a:xfrm>
        <a:prstGeom prst="ellipse">
          <a:avLst/>
        </a:prstGeom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6DCB59B-7B0E-4CC8-B732-4523363D854A}">
      <dsp:nvSpPr>
        <dsp:cNvPr id="0" name=""/>
        <dsp:cNvSpPr/>
      </dsp:nvSpPr>
      <dsp:spPr>
        <a:xfrm rot="10800000">
          <a:off x="42111" y="3727870"/>
          <a:ext cx="6468085" cy="1434053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   kristyna@dataonwheels.com</a:t>
          </a:r>
          <a:endParaRPr lang="en-US" sz="3200" kern="1200" dirty="0"/>
        </a:p>
      </dsp:txBody>
      <dsp:txXfrm rot="10800000">
        <a:off x="400624" y="3727870"/>
        <a:ext cx="6109572" cy="1434053"/>
      </dsp:txXfrm>
    </dsp:sp>
    <dsp:sp modelId="{7495D3D5-9185-4FC6-99EF-F6D4AFA7B3DC}">
      <dsp:nvSpPr>
        <dsp:cNvPr id="0" name=""/>
        <dsp:cNvSpPr/>
      </dsp:nvSpPr>
      <dsp:spPr>
        <a:xfrm>
          <a:off x="0" y="3731483"/>
          <a:ext cx="1434053" cy="1434053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2.png>
</file>

<file path=ppt/media/image3.jpeg>
</file>

<file path=ppt/media/image4.png>
</file>

<file path=ppt/media/image5.sv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50083-49E5-4F69-BD52-1AB86C4CCD2D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2C13D3-B291-44D2-95AA-8F8B205FD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96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be afraid to try this yourself! </a:t>
            </a:r>
          </a:p>
          <a:p>
            <a:r>
              <a:rPr lang="en-US" dirty="0"/>
              <a:t>An F2 capacity is very cheap, especially if you pause it when you’re not using it.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51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be afraid to try this yourself! </a:t>
            </a:r>
          </a:p>
          <a:p>
            <a:r>
              <a:rPr lang="en-US" dirty="0"/>
              <a:t>An F2 capacity is very cheap, especially if you pause it when you’re not using it.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05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149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220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the upload option, make sure to use CSV with no spaces in the header column.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880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708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Steps – </a:t>
            </a:r>
          </a:p>
          <a:p>
            <a:r>
              <a:rPr lang="en-US" dirty="0"/>
              <a:t>Fabric Capacity creation, upload data into a </a:t>
            </a:r>
            <a:r>
              <a:rPr lang="en-US" dirty="0" err="1"/>
              <a:t>lakehouse</a:t>
            </a:r>
            <a:r>
              <a:rPr lang="en-US" dirty="0"/>
              <a:t>, connect to data in Power BI desktop, publish, create notebook</a:t>
            </a:r>
          </a:p>
          <a:p>
            <a:endParaRPr lang="en-US" dirty="0"/>
          </a:p>
          <a:p>
            <a:r>
              <a:rPr lang="en-US" dirty="0"/>
              <a:t>Notebook steps – import libraries, connect </a:t>
            </a:r>
            <a:r>
              <a:rPr lang="en-US" dirty="0" err="1"/>
              <a:t>lakehouse</a:t>
            </a:r>
            <a:r>
              <a:rPr lang="en-US" dirty="0"/>
              <a:t>, create </a:t>
            </a:r>
            <a:r>
              <a:rPr lang="en-US" dirty="0" err="1"/>
              <a:t>dataframe</a:t>
            </a:r>
            <a:r>
              <a:rPr lang="en-US" dirty="0"/>
              <a:t> with the metrics to test, create execute </a:t>
            </a:r>
            <a:r>
              <a:rPr lang="en-US" dirty="0" err="1"/>
              <a:t>dax</a:t>
            </a:r>
            <a:r>
              <a:rPr lang="en-US" dirty="0"/>
              <a:t> measure simple, create execute </a:t>
            </a:r>
            <a:r>
              <a:rPr lang="en-US" dirty="0" err="1"/>
              <a:t>sql</a:t>
            </a:r>
            <a:r>
              <a:rPr lang="en-US" dirty="0"/>
              <a:t> query simple</a:t>
            </a:r>
            <a:r>
              <a:rPr lang="en-US"/>
              <a:t>, show how to 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81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32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A936B-A28C-1A96-2381-A23072DF1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978032-CBC2-17AF-8475-0D33CAB70B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7EBB5-F1E4-119A-DD99-CE9E784D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9F3E4-6AED-C2C1-22CD-6DDF37FF0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67511-ADC3-08D3-1C96-595B954DC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5B169-1BEB-4423-E532-5842DE8C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F9D34-67D8-4706-993C-2BC74A005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A5E2C-C6C4-F9E5-72CC-585444379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ABECA-9F8E-C9F3-088C-BF7C26A53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3473-F376-ABA2-DF25-4732CA36C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574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A6FF99-3A97-0EDC-F194-43D6D0A8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E26A4F-DA34-5362-3A56-A7BBAB769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544A2-C13B-43C4-D44B-340EB55FA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73F04-3778-D19D-1A5A-314AB0387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68A62-3E12-37BA-8280-A1E4C4DEE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40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E8FE2-1D11-C9BB-4769-50F159D33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0C1D-8C1D-E41D-896E-AFEDECCA6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4D424-5FE7-A9C9-0449-0A770C348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B0E69-3B14-7DDA-99FF-908BA5F68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AA6B6-7DB8-CBA4-FA58-5B136CED3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74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A54C-E0BB-9B2A-671F-D82E225B4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187F9-6B3C-D7A8-E1DC-115DE531A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0942B-25D8-59D9-AB2A-662BD452B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26278-764A-0F92-7100-CBDA0E72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43A11-2135-7C94-3D70-D4463174B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12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D60A3-3D76-B6EB-ED61-B6A187F5F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F76AA-8BFE-18BF-422A-C954F62FF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BA4C6-D0DE-F4E8-9F3F-710B6FDFB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E927C0-DD26-DFA5-E0C9-559B12F06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E5FC7-F4B0-AED8-BE74-4688FD705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00CAD-E7B9-6EEA-F476-FAF9D19D5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7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A497B-CD00-1E21-D503-C48003C58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A4DA8-C321-24CF-2130-972E5AF5A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85477-42D0-8931-1243-28CEDE8CB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EA838D-5752-53BB-C302-81B5A57B4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D6A8A-FD6A-FAF8-3349-7211853807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F40C4D-1EEC-4B8B-60D2-CE53F489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F76F80-8361-624D-BE87-0E4C70369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95192-C85F-66B8-F7F5-946B1181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397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C73F1-0C8A-BB78-70BE-BEF5C51A9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65667-B36F-ABE7-D0C2-FED12A44A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1C30D-B797-0348-2377-952FA3C84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C6FAB-F92A-9A45-3823-03213ED9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85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76E47C-A774-A701-1858-FDDDFEED5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F9C858-D4F6-0CF3-682C-3AC192F2B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9881C-16D8-60B0-A68D-3908D2AED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7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80326-0548-4D72-9AD7-829ED8108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FA056-63B4-541B-2EAA-3918E38B7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F113B2-8F9F-76CB-24A6-B8E68CF8F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FFE3D-B9AD-70A9-CAC2-4780DFF0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35816-0555-80E6-A6C3-DF4B7B2F0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19928-5761-43BB-1133-6AAC630F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85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9D3C7-1E53-0AA0-2FFF-D31088CF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A0A5E-EFB3-B7A4-0C90-89522A1DD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692035-1084-4AC5-BA26-CE4F8F86F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7E00CD-18DD-749A-86D4-152CA9C4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7A577-5634-E4A1-F9BE-AB24F8318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39290-53C2-44F4-7123-42262B3C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183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1EDD6-DF08-D054-8CB4-B5219E9FD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12819-8CF0-6ED2-8F6B-1CEE1EF57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B0FD5-D308-B238-09AE-9D3F591D9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24AB6-689F-4D94-89E3-667E6F78A9F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640B5-0807-F9FE-DC39-61BF57B64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4B08E-A102-F055-7747-2596A0391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12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wheels.wordpress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kristyna-ferris-dataonwheel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2E92-41AE-89A9-2018-F418DEE61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293915"/>
            <a:ext cx="10909640" cy="1515626"/>
          </a:xfr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Mastering Data Quality Validation in Fabric for Power BI Reports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814C2-A141-3245-72A9-BB4B623F7B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2070798"/>
            <a:ext cx="10909643" cy="687406"/>
          </a:xfrm>
        </p:spPr>
        <p:txBody>
          <a:bodyPr anchor="ctr"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Kristyna Ferris</a:t>
            </a:r>
          </a:p>
        </p:txBody>
      </p:sp>
      <p:pic>
        <p:nvPicPr>
          <p:cNvPr id="22" name="Picture 21" descr="A picture containing screenshot, outdoor, ground&#10;&#10;Description automatically generated">
            <a:extLst>
              <a:ext uri="{FF2B5EF4-FFF2-40B4-BE49-F238E27FC236}">
                <a16:creationId xmlns:a16="http://schemas.microsoft.com/office/drawing/2014/main" id="{E64EA128-BDE4-96CE-A737-4230B578E3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3473866"/>
            <a:ext cx="11548872" cy="1905564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96B98EF1-60D6-3385-EDAB-FC60A760F0D8}"/>
              </a:ext>
            </a:extLst>
          </p:cNvPr>
          <p:cNvSpPr txBox="1">
            <a:spLocks/>
          </p:cNvSpPr>
          <p:nvPr/>
        </p:nvSpPr>
        <p:spPr>
          <a:xfrm>
            <a:off x="638878" y="5876679"/>
            <a:ext cx="10909643" cy="687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 panose="020B0604020202020204" pitchFamily="34" charset="0"/>
              </a:rPr>
              <a:t>Please grab some swag! </a:t>
            </a:r>
          </a:p>
        </p:txBody>
      </p:sp>
    </p:spTree>
    <p:extLst>
      <p:ext uri="{BB962C8B-B14F-4D97-AF65-F5344CB8AC3E}">
        <p14:creationId xmlns:p14="http://schemas.microsoft.com/office/powerpoint/2010/main" val="65413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DBBB48CA-D952-A7A2-EF78-5A7ADCACC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1626" y="82980"/>
            <a:ext cx="843143" cy="843143"/>
          </a:xfrm>
          <a:prstGeom prst="rect">
            <a:avLst/>
          </a:prstGeom>
        </p:spPr>
      </p:pic>
      <p:pic>
        <p:nvPicPr>
          <p:cNvPr id="16386" name="Picture 2" descr="Meme Creator - And Now LIVE DEMO">
            <a:extLst>
              <a:ext uri="{FF2B5EF4-FFF2-40B4-BE49-F238E27FC236}">
                <a16:creationId xmlns:a16="http://schemas.microsoft.com/office/drawing/2014/main" id="{4AD2E311-5192-F37E-5087-71B09D703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973" y="662650"/>
            <a:ext cx="9996053" cy="5532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90294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750">
        <p15:prstTrans prst="origami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739" y="330974"/>
            <a:ext cx="10197494" cy="1099457"/>
          </a:xfrm>
        </p:spPr>
        <p:txBody>
          <a:bodyPr>
            <a:normAutofit fontScale="90000"/>
          </a:bodyPr>
          <a:lstStyle/>
          <a:p>
            <a:r>
              <a:rPr lang="en-US" dirty="0"/>
              <a:t>Don’t forget to connect, thanks for listening!</a:t>
            </a:r>
          </a:p>
        </p:txBody>
      </p:sp>
      <p:graphicFrame>
        <p:nvGraphicFramePr>
          <p:cNvPr id="53" name="Content Placeholder 2">
            <a:extLst>
              <a:ext uri="{FF2B5EF4-FFF2-40B4-BE49-F238E27FC236}">
                <a16:creationId xmlns:a16="http://schemas.microsoft.com/office/drawing/2014/main" id="{3C5312A1-6D86-AB24-BBF8-296AC20E4D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8542705"/>
              </p:ext>
            </p:extLst>
          </p:nvPr>
        </p:nvGraphicFramePr>
        <p:xfrm>
          <a:off x="4466024" y="1430431"/>
          <a:ext cx="6552309" cy="5165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5E3BFC27-6733-8963-13C2-165A3C03425F}"/>
              </a:ext>
            </a:extLst>
          </p:cNvPr>
          <p:cNvSpPr txBox="1">
            <a:spLocks/>
          </p:cNvSpPr>
          <p:nvPr/>
        </p:nvSpPr>
        <p:spPr>
          <a:xfrm>
            <a:off x="1096767" y="2165956"/>
            <a:ext cx="2493297" cy="62318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GitHub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14D16C-0062-4426-49BC-314836BBFF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2597" y="2789136"/>
            <a:ext cx="3001638" cy="291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791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365125"/>
            <a:ext cx="6820678" cy="1807305"/>
          </a:xfrm>
        </p:spPr>
        <p:txBody>
          <a:bodyPr>
            <a:normAutofit/>
          </a:bodyPr>
          <a:lstStyle/>
          <a:p>
            <a:r>
              <a:rPr lang="en-US" dirty="0"/>
              <a:t>About Me ~ Kristyna Ferris</a:t>
            </a:r>
          </a:p>
        </p:txBody>
      </p:sp>
      <p:pic>
        <p:nvPicPr>
          <p:cNvPr id="7" name="Picture 6" descr="A pixelated dragon with glowing wings&#10;&#10;Description automatically generated">
            <a:extLst>
              <a:ext uri="{FF2B5EF4-FFF2-40B4-BE49-F238E27FC236}">
                <a16:creationId xmlns:a16="http://schemas.microsoft.com/office/drawing/2014/main" id="{46806B51-3439-9831-D29B-A4B1640509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7265" y="1959429"/>
            <a:ext cx="6116548" cy="4813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+mj-lt"/>
              </a:rPr>
              <a:t>Microsoft MVP, Data Platform &amp; Fabric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Solution Architect, P3 Adaptive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Lexington Data Tech Group co-organizer 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Co-author on </a:t>
            </a:r>
            <a:r>
              <a:rPr lang="en-US" sz="2400" dirty="0" err="1">
                <a:latin typeface="+mj-lt"/>
              </a:rPr>
              <a:t>DataOnWheels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Co-founder of Data On Rails</a:t>
            </a:r>
          </a:p>
          <a:p>
            <a:pPr marL="0" indent="0">
              <a:buNone/>
            </a:pPr>
            <a:endParaRPr lang="en-US" sz="2400" dirty="0">
              <a:latin typeface="+mj-lt"/>
            </a:endParaRPr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Blog - </a:t>
            </a:r>
            <a:r>
              <a:rPr lang="en-US" sz="2400" dirty="0"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https://dataonwheels.wordpress.com/</a:t>
            </a:r>
            <a:br>
              <a:rPr lang="en-US" sz="2400" dirty="0">
                <a:latin typeface="+mj-lt"/>
              </a:rPr>
            </a:b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LinkedIn - </a:t>
            </a:r>
            <a:r>
              <a:rPr lang="en-US" sz="2400" b="0" i="0" dirty="0">
                <a:effectLst/>
                <a:latin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https://www.linkedin.com/in/kristyna-ferris-dataonwheels/</a:t>
            </a:r>
            <a:br>
              <a:rPr lang="en-US" sz="2400" b="0" i="0" dirty="0">
                <a:effectLst/>
                <a:latin typeface="+mj-lt"/>
              </a:rPr>
            </a:br>
            <a:endParaRPr lang="en-US" sz="2400" dirty="0">
              <a:latin typeface="+mj-lt"/>
            </a:endParaRPr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Twitter - </a:t>
            </a:r>
            <a:r>
              <a:rPr lang="en-US" sz="2400" dirty="0">
                <a:latin typeface="Algerian" panose="04020705040A02060702" pitchFamily="82" charset="0"/>
              </a:rPr>
              <a:t>@data_dragoness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9436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/>
              <a:t>Data Quality – Building Trust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1626" y="82980"/>
            <a:ext cx="843143" cy="843143"/>
          </a:xfrm>
          <a:prstGeom prst="rect">
            <a:avLst/>
          </a:prstGeom>
        </p:spPr>
      </p:pic>
      <p:pic>
        <p:nvPicPr>
          <p:cNvPr id="3" name="Graphic 2" descr="Research with solid fill">
            <a:extLst>
              <a:ext uri="{FF2B5EF4-FFF2-40B4-BE49-F238E27FC236}">
                <a16:creationId xmlns:a16="http://schemas.microsoft.com/office/drawing/2014/main" id="{BD36AA95-05B7-F816-A8E1-315BA0FBDD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69036" y="2143613"/>
            <a:ext cx="4256488" cy="425648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7066537-F285-5F3A-6203-F52028873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0487" y="2161901"/>
            <a:ext cx="5434856" cy="41879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Source Sans Pro" panose="020B0604020202020204" pitchFamily="34" charset="0"/>
              </a:rPr>
              <a:t>The key to useful reporting is </a:t>
            </a:r>
            <a:r>
              <a:rPr lang="en-US" sz="2400" b="1" dirty="0">
                <a:latin typeface="Source Sans Pro" panose="020B0604020202020204" pitchFamily="34" charset="0"/>
              </a:rPr>
              <a:t>adoption.</a:t>
            </a:r>
            <a:r>
              <a:rPr lang="en-US" sz="2400" dirty="0">
                <a:latin typeface="Source Sans Pro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en-US" sz="2400" dirty="0">
              <a:latin typeface="Source Sans Pro" panose="020B0604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Source Sans Pro" panose="020B0604020202020204" pitchFamily="34" charset="0"/>
              </a:rPr>
              <a:t>Consistently incorrect data destroys </a:t>
            </a:r>
            <a:r>
              <a:rPr lang="en-US" sz="2400" b="1" dirty="0">
                <a:latin typeface="Source Sans Pro" panose="020B0604020202020204" pitchFamily="34" charset="0"/>
              </a:rPr>
              <a:t>trust</a:t>
            </a:r>
            <a:r>
              <a:rPr lang="en-US" sz="2400" dirty="0">
                <a:latin typeface="Source Sans Pro" panose="020B0604020202020204" pitchFamily="34" charset="0"/>
              </a:rPr>
              <a:t> in the data and the report by extension. </a:t>
            </a:r>
          </a:p>
          <a:p>
            <a:pPr marL="0" indent="0">
              <a:buNone/>
            </a:pPr>
            <a:endParaRPr lang="en-US" sz="2400" dirty="0">
              <a:latin typeface="Source Sans Pro" panose="020B0604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Source Sans Pro" panose="020B0604020202020204" pitchFamily="34" charset="0"/>
              </a:rPr>
              <a:t>The quickest way to rebuild trust is to </a:t>
            </a:r>
            <a:r>
              <a:rPr lang="en-US" sz="2400" b="1" dirty="0">
                <a:latin typeface="Source Sans Pro" panose="020B0604020202020204" pitchFamily="34" charset="0"/>
              </a:rPr>
              <a:t>automate</a:t>
            </a:r>
            <a:r>
              <a:rPr lang="en-US" sz="2400" dirty="0">
                <a:latin typeface="Source Sans Pro" panose="020B0604020202020204" pitchFamily="34" charset="0"/>
              </a:rPr>
              <a:t> data quality checks and demonstrate ability to catch errors before end users.</a:t>
            </a:r>
          </a:p>
        </p:txBody>
      </p:sp>
    </p:spTree>
    <p:extLst>
      <p:ext uri="{BB962C8B-B14F-4D97-AF65-F5344CB8AC3E}">
        <p14:creationId xmlns:p14="http://schemas.microsoft.com/office/powerpoint/2010/main" val="743594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/>
              <a:t>Why Python?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4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23364718-769B-8D43-B259-289C6B95D6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1626" y="82980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00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/>
              <a:t>Why Python?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4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23364718-769B-8D43-B259-289C6B95D6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1626" y="82980"/>
            <a:ext cx="843143" cy="843143"/>
          </a:xfrm>
          <a:prstGeom prst="rect">
            <a:avLst/>
          </a:prstGeom>
        </p:spPr>
      </p:pic>
      <p:pic>
        <p:nvPicPr>
          <p:cNvPr id="3" name="Picture 2" descr="Image result for infinite power meme">
            <a:extLst>
              <a:ext uri="{FF2B5EF4-FFF2-40B4-BE49-F238E27FC236}">
                <a16:creationId xmlns:a16="http://schemas.microsoft.com/office/drawing/2014/main" id="{E447BE30-7C68-894A-FA95-C891DBBFCA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0651" y="2092388"/>
            <a:ext cx="7421708" cy="4419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9950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/>
              <a:t>Fabric Demo Set Up &amp; Limitations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4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86277A-FA70-09F1-668D-C413B4642BC1}"/>
              </a:ext>
            </a:extLst>
          </p:cNvPr>
          <p:cNvSpPr txBox="1"/>
          <p:nvPr/>
        </p:nvSpPr>
        <p:spPr>
          <a:xfrm>
            <a:off x="838200" y="2246810"/>
            <a:ext cx="5257800" cy="3934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BF15C5-71C7-7B33-3A44-73FE5B400251}"/>
              </a:ext>
            </a:extLst>
          </p:cNvPr>
          <p:cNvSpPr txBox="1"/>
          <p:nvPr/>
        </p:nvSpPr>
        <p:spPr>
          <a:xfrm>
            <a:off x="5352154" y="2230331"/>
            <a:ext cx="5773615" cy="41574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800" dirty="0"/>
              <a:t>1. Fabric Capacity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2. Add data to Fabric Lakehouse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3. Connect to data from Fabric in PBI Desktop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4. Create notebook in Fabric to run data quality check</a:t>
            </a:r>
            <a:br>
              <a:rPr lang="en-US" sz="2800" dirty="0"/>
            </a:br>
            <a:endParaRPr lang="en-US" sz="2800" dirty="0"/>
          </a:p>
          <a:p>
            <a:endParaRPr lang="en-US" sz="2800" dirty="0"/>
          </a:p>
        </p:txBody>
      </p:sp>
      <p:pic>
        <p:nvPicPr>
          <p:cNvPr id="11" name="Picture 10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0BD0FE51-651E-DA2D-A774-D5C3E7673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1626" y="82980"/>
            <a:ext cx="843143" cy="843143"/>
          </a:xfrm>
          <a:prstGeom prst="rect">
            <a:avLst/>
          </a:prstGeom>
        </p:spPr>
      </p:pic>
      <p:pic>
        <p:nvPicPr>
          <p:cNvPr id="1026" name="Picture 2" descr="Image result for shiny meme">
            <a:extLst>
              <a:ext uri="{FF2B5EF4-FFF2-40B4-BE49-F238E27FC236}">
                <a16:creationId xmlns:a16="http://schemas.microsoft.com/office/drawing/2014/main" id="{D2CC42D7-D04E-A7CF-DC6C-0AE03B297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036" y="2241837"/>
            <a:ext cx="3975465" cy="312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2681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Creating a Fabric Capacity</a:t>
            </a:r>
          </a:p>
        </p:txBody>
      </p:sp>
      <p:sp>
        <p:nvSpPr>
          <p:cNvPr id="104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86277A-FA70-09F1-668D-C413B4642BC1}"/>
              </a:ext>
            </a:extLst>
          </p:cNvPr>
          <p:cNvSpPr txBox="1"/>
          <p:nvPr/>
        </p:nvSpPr>
        <p:spPr>
          <a:xfrm>
            <a:off x="838200" y="2246810"/>
            <a:ext cx="5257800" cy="3934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BF15C5-71C7-7B33-3A44-73FE5B400251}"/>
              </a:ext>
            </a:extLst>
          </p:cNvPr>
          <p:cNvSpPr txBox="1"/>
          <p:nvPr/>
        </p:nvSpPr>
        <p:spPr>
          <a:xfrm>
            <a:off x="965212" y="2335412"/>
            <a:ext cx="5392046" cy="4157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/>
              <a:t>Navigate to the Azure Portal</a:t>
            </a:r>
          </a:p>
          <a:p>
            <a:endParaRPr lang="en-US" sz="2800" dirty="0"/>
          </a:p>
          <a:p>
            <a:r>
              <a:rPr lang="en-US" sz="2800" dirty="0"/>
              <a:t>Create a subscription (contains all the payment details)</a:t>
            </a:r>
          </a:p>
          <a:p>
            <a:endParaRPr lang="en-US" sz="2800" dirty="0"/>
          </a:p>
          <a:p>
            <a:r>
              <a:rPr lang="en-US" sz="2800" dirty="0"/>
              <a:t>Create a resource group (can be useful for billing)</a:t>
            </a:r>
          </a:p>
          <a:p>
            <a:endParaRPr lang="en-US" sz="2800" dirty="0"/>
          </a:p>
          <a:p>
            <a:r>
              <a:rPr lang="en-US" sz="2800" dirty="0"/>
              <a:t>Create Microsoft Fabric capacity</a:t>
            </a:r>
          </a:p>
        </p:txBody>
      </p:sp>
      <p:pic>
        <p:nvPicPr>
          <p:cNvPr id="11" name="Picture 10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0BD0FE51-651E-DA2D-A774-D5C3E7673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1626" y="82980"/>
            <a:ext cx="843143" cy="8431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36C80A-0A8D-EB87-4C18-3994728609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1393" y="2335412"/>
            <a:ext cx="5563376" cy="358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652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Adding Dat</a:t>
            </a:r>
            <a:r>
              <a:rPr lang="en-US" sz="5400" dirty="0"/>
              <a:t>a into Fabric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4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86277A-FA70-09F1-668D-C413B4642BC1}"/>
              </a:ext>
            </a:extLst>
          </p:cNvPr>
          <p:cNvSpPr txBox="1"/>
          <p:nvPr/>
        </p:nvSpPr>
        <p:spPr>
          <a:xfrm>
            <a:off x="838200" y="2246810"/>
            <a:ext cx="5257800" cy="3934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BF15C5-71C7-7B33-3A44-73FE5B400251}"/>
              </a:ext>
            </a:extLst>
          </p:cNvPr>
          <p:cNvSpPr txBox="1"/>
          <p:nvPr/>
        </p:nvSpPr>
        <p:spPr>
          <a:xfrm>
            <a:off x="965212" y="1912402"/>
            <a:ext cx="5392046" cy="45804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/>
              <a:t>Lots of options! 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Notebooks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Dataflows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Pipelines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Upload files</a:t>
            </a:r>
          </a:p>
          <a:p>
            <a:pPr marL="457200" indent="-457200">
              <a:buFontTx/>
              <a:buChar char="-"/>
            </a:pPr>
            <a:endParaRPr lang="en-US" sz="2800" dirty="0"/>
          </a:p>
          <a:p>
            <a:r>
              <a:rPr lang="en-US" sz="2800" dirty="0"/>
              <a:t>For our demo, we are using a simple CSV upload into a Lakehouse. Not recommended for production, but perfect for POCs. </a:t>
            </a:r>
          </a:p>
        </p:txBody>
      </p:sp>
      <p:pic>
        <p:nvPicPr>
          <p:cNvPr id="11" name="Picture 10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0BD0FE51-651E-DA2D-A774-D5C3E7673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1626" y="82980"/>
            <a:ext cx="843143" cy="8431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EDB0C6-A80B-B53F-1DD7-BAA6AE062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359" y="2055813"/>
            <a:ext cx="3743847" cy="385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238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Connect to Data from Fabric in PBI</a:t>
            </a:r>
          </a:p>
        </p:txBody>
      </p:sp>
      <p:sp>
        <p:nvSpPr>
          <p:cNvPr id="104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86277A-FA70-09F1-668D-C413B4642BC1}"/>
              </a:ext>
            </a:extLst>
          </p:cNvPr>
          <p:cNvSpPr txBox="1"/>
          <p:nvPr/>
        </p:nvSpPr>
        <p:spPr>
          <a:xfrm>
            <a:off x="838200" y="2246810"/>
            <a:ext cx="5257800" cy="3934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BF15C5-71C7-7B33-3A44-73FE5B400251}"/>
              </a:ext>
            </a:extLst>
          </p:cNvPr>
          <p:cNvSpPr txBox="1"/>
          <p:nvPr/>
        </p:nvSpPr>
        <p:spPr>
          <a:xfrm>
            <a:off x="965212" y="1935280"/>
            <a:ext cx="5392046" cy="45575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en-US" sz="2800" dirty="0"/>
              <a:t>Very similar to connecting to a SQL Server. </a:t>
            </a:r>
          </a:p>
          <a:p>
            <a:endParaRPr lang="en-US" sz="2800" dirty="0"/>
          </a:p>
          <a:p>
            <a:r>
              <a:rPr lang="en-US" sz="2800" dirty="0"/>
              <a:t>Grab the SQL connection string from the </a:t>
            </a:r>
            <a:r>
              <a:rPr lang="en-US" sz="2800" dirty="0" err="1"/>
              <a:t>lakehouse</a:t>
            </a:r>
            <a:r>
              <a:rPr lang="en-US" sz="2800" dirty="0"/>
              <a:t>. </a:t>
            </a:r>
          </a:p>
          <a:p>
            <a:endParaRPr lang="en-US" sz="2800" dirty="0"/>
          </a:p>
          <a:p>
            <a:r>
              <a:rPr lang="en-US" sz="2800" dirty="0"/>
              <a:t>Use the SQL Server Database connector in Power BI with that connection string as the server. </a:t>
            </a:r>
          </a:p>
          <a:p>
            <a:endParaRPr lang="en-US" sz="2800" dirty="0"/>
          </a:p>
          <a:p>
            <a:r>
              <a:rPr lang="en-US" sz="2800" dirty="0"/>
              <a:t>Use Microsoft Account as the login credentials. </a:t>
            </a:r>
          </a:p>
        </p:txBody>
      </p:sp>
      <p:pic>
        <p:nvPicPr>
          <p:cNvPr id="11" name="Picture 10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0BD0FE51-651E-DA2D-A774-D5C3E7673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1626" y="82980"/>
            <a:ext cx="843143" cy="8431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C8FB98-1950-5FE9-F015-30FEC780E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2306" y="1935279"/>
            <a:ext cx="5218388" cy="380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296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D671B"/>
      </a:dk2>
      <a:lt2>
        <a:srgbClr val="EBEBEB"/>
      </a:lt2>
      <a:accent1>
        <a:srgbClr val="2A5010"/>
      </a:accent1>
      <a:accent2>
        <a:srgbClr val="2A5010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Basic">
      <a:majorFont>
        <a:latin typeface="Bodoni MT"/>
        <a:ea typeface=""/>
        <a:cs typeface=""/>
      </a:majorFont>
      <a:minorFont>
        <a:latin typeface="Bodoni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15196</TotalTime>
  <Words>468</Words>
  <Application>Microsoft Office PowerPoint</Application>
  <PresentationFormat>Widescreen</PresentationFormat>
  <Paragraphs>67</Paragraphs>
  <Slides>11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  <vt:variant>
        <vt:lpstr>Custom Shows</vt:lpstr>
      </vt:variant>
      <vt:variant>
        <vt:i4>1</vt:i4>
      </vt:variant>
    </vt:vector>
  </HeadingPairs>
  <TitlesOfParts>
    <vt:vector size="18" baseType="lpstr">
      <vt:lpstr>Algerian</vt:lpstr>
      <vt:lpstr>Arial</vt:lpstr>
      <vt:lpstr>Bodoni MT</vt:lpstr>
      <vt:lpstr>Calibri</vt:lpstr>
      <vt:lpstr>Source Sans Pro</vt:lpstr>
      <vt:lpstr>Office Theme</vt:lpstr>
      <vt:lpstr>Mastering Data Quality Validation in Fabric for Power BI Reports</vt:lpstr>
      <vt:lpstr>About Me ~ Kristyna Ferris</vt:lpstr>
      <vt:lpstr>Data Quality – Building Trust</vt:lpstr>
      <vt:lpstr>Why Python?</vt:lpstr>
      <vt:lpstr>Why Python?</vt:lpstr>
      <vt:lpstr>Fabric Demo Set Up &amp; Limitations</vt:lpstr>
      <vt:lpstr>Creating a Fabric Capacity</vt:lpstr>
      <vt:lpstr>Adding Data into Fabric</vt:lpstr>
      <vt:lpstr>Connect to Data from Fabric in PBI</vt:lpstr>
      <vt:lpstr>PowerPoint Presentation</vt:lpstr>
      <vt:lpstr>Don’t forget to connect, thanks for listening!</vt:lpstr>
      <vt:lpstr>Custom Show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Meets Programmability</dc:title>
  <dc:creator>Kristyna Hughes</dc:creator>
  <cp:lastModifiedBy>Kristyna Ferris</cp:lastModifiedBy>
  <cp:revision>7</cp:revision>
  <dcterms:created xsi:type="dcterms:W3CDTF">2022-08-06T02:37:56Z</dcterms:created>
  <dcterms:modified xsi:type="dcterms:W3CDTF">2025-03-08T20:02:19Z</dcterms:modified>
</cp:coreProperties>
</file>

<file path=docProps/thumbnail.jpeg>
</file>